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  <p:sldMasterId id="2147483677" r:id="rId5"/>
  </p:sldMasterIdLst>
  <p:notesMasterIdLst>
    <p:notesMasterId r:id="rId25"/>
  </p:notesMasterIdLst>
  <p:handoutMasterIdLst>
    <p:handoutMasterId r:id="rId26"/>
  </p:handoutMasterIdLst>
  <p:sldIdLst>
    <p:sldId id="256" r:id="rId6"/>
    <p:sldId id="257" r:id="rId7"/>
    <p:sldId id="300" r:id="rId8"/>
    <p:sldId id="304" r:id="rId9"/>
    <p:sldId id="305" r:id="rId10"/>
    <p:sldId id="262" r:id="rId11"/>
    <p:sldId id="322" r:id="rId12"/>
    <p:sldId id="316" r:id="rId13"/>
    <p:sldId id="268" r:id="rId14"/>
    <p:sldId id="320" r:id="rId15"/>
    <p:sldId id="303" r:id="rId16"/>
    <p:sldId id="308" r:id="rId17"/>
    <p:sldId id="311" r:id="rId18"/>
    <p:sldId id="312" r:id="rId19"/>
    <p:sldId id="313" r:id="rId20"/>
    <p:sldId id="314" r:id="rId21"/>
    <p:sldId id="309" r:id="rId22"/>
    <p:sldId id="318" r:id="rId23"/>
    <p:sldId id="319" r:id="rId24"/>
  </p:sldIdLst>
  <p:sldSz cx="9144000" cy="5143500" type="screen16x9"/>
  <p:notesSz cx="6858000" cy="9144000"/>
  <p:embeddedFontLst>
    <p:embeddedFont>
      <p:font typeface="Montserrat" panose="020B0604020202020204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swald" panose="020B0604020202020204" charset="0"/>
      <p:regular r:id="rId35"/>
      <p:bold r:id="rId36"/>
    </p:embeddedFont>
    <p:embeddedFont>
      <p:font typeface="Roboto Condensed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Rendina" initials="DR" lastIdx="1" clrIdx="0">
    <p:extLst>
      <p:ext uri="{19B8F6BF-5375-455C-9EA6-DF929625EA0E}">
        <p15:presenceInfo xmlns:p15="http://schemas.microsoft.com/office/powerpoint/2012/main" userId="5d651f0f08587f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2F4"/>
    <a:srgbClr val="5F7D95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92C33-E9C5-4C69-9BED-ECE31A99E898}" v="191" dt="2021-06-19T15:36:54.772"/>
    <p1510:client id="{B79F03CB-24A1-430B-BDD4-9585C8C71948}" v="685" dt="2021-06-19T15:50:56.014"/>
  </p1510:revLst>
</p1510:revInfo>
</file>

<file path=ppt/tableStyles.xml><?xml version="1.0" encoding="utf-8"?>
<a:tblStyleLst xmlns:a="http://schemas.openxmlformats.org/drawingml/2006/main" def="{9FAE949F-9F6B-49B6-8372-BF82C8BD6382}">
  <a:tblStyle styleId="{9FAE949F-9F6B-49B6-8372-BF82C8BD63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9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5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0F70A7B-913F-43DA-8118-1F995C7CB2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81F9733-B735-4051-963D-7B454740BF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492190-DDAC-4747-AB9F-847AC30B8BD5}" type="datetimeFigureOut">
              <a:rPr lang="it-IT" smtClean="0"/>
              <a:t>20/06/2021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B1B648E-43FF-443A-9EC2-B6A1B8D483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35BF3C2-A205-41A8-B4A0-B9D8FD349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75287-C1CC-4920-8C2D-5E9D411BCE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72356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g9aae1a292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" name="Google Shape;2740;g9aae1a292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791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9ac7ea12a4_0_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9ac7ea12a4_0_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080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9ac7ea12a4_0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9ac7ea12a4_0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Dire che i sistemi sono sempre allineati, spiegare bene dei fallimenti (sia server che se cade un nodo)</a:t>
            </a:r>
          </a:p>
        </p:txBody>
      </p:sp>
    </p:spTree>
    <p:extLst>
      <p:ext uri="{BB962C8B-B14F-4D97-AF65-F5344CB8AC3E}">
        <p14:creationId xmlns:p14="http://schemas.microsoft.com/office/powerpoint/2010/main" val="89283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9ac7ea12a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9ac7ea12a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9ac7ea12a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9ac7ea12a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560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9ac7ea12a4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9ac7ea12a4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979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ga00a3277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" name="Google Shape;2456;ga00a3277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Tutto spento</a:t>
            </a:r>
          </a:p>
        </p:txBody>
      </p:sp>
    </p:spTree>
    <p:extLst>
      <p:ext uri="{BB962C8B-B14F-4D97-AF65-F5344CB8AC3E}">
        <p14:creationId xmlns:p14="http://schemas.microsoft.com/office/powerpoint/2010/main" val="2348879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Finestra aperta</a:t>
            </a:r>
          </a:p>
        </p:txBody>
      </p:sp>
    </p:spTree>
    <p:extLst>
      <p:ext uri="{BB962C8B-B14F-4D97-AF65-F5344CB8AC3E}">
        <p14:creationId xmlns:p14="http://schemas.microsoft.com/office/powerpoint/2010/main" val="2330969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246900" y="1246900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480672" y="4589052"/>
            <a:ext cx="4182751" cy="402045"/>
            <a:chOff x="-79178" y="4632327"/>
            <a:chExt cx="4182751" cy="402045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469022" y="152402"/>
            <a:ext cx="4182751" cy="402045"/>
            <a:chOff x="-79178" y="4632327"/>
            <a:chExt cx="4182751" cy="402045"/>
          </a:xfrm>
        </p:grpSpPr>
        <p:sp>
          <p:nvSpPr>
            <p:cNvPr id="48" name="Google Shape;48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-5400000">
            <a:off x="7623313" y="4042080"/>
            <a:ext cx="1904100" cy="289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 rot="-2700000">
            <a:off x="8423164" y="2732612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 rot="-2700000">
            <a:off x="8423164" y="234193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8"/>
          <p:cNvSpPr/>
          <p:nvPr/>
        </p:nvSpPr>
        <p:spPr>
          <a:xfrm>
            <a:off x="7943750" y="3658401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 rot="2700000">
            <a:off x="7250217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 rot="2700000">
            <a:off x="7542326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" name="Google Shape;664;p28"/>
          <p:cNvGrpSpPr/>
          <p:nvPr/>
        </p:nvGrpSpPr>
        <p:grpSpPr>
          <a:xfrm rot="10800000">
            <a:off x="2480625" y="283675"/>
            <a:ext cx="4182751" cy="402045"/>
            <a:chOff x="-79178" y="4632327"/>
            <a:chExt cx="4182751" cy="402045"/>
          </a:xfrm>
        </p:grpSpPr>
        <p:sp>
          <p:nvSpPr>
            <p:cNvPr id="665" name="Google Shape;665;p2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28"/>
          <p:cNvSpPr/>
          <p:nvPr/>
        </p:nvSpPr>
        <p:spPr>
          <a:xfrm rot="10800000">
            <a:off x="-9" y="3556898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246900" y="1246900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480672" y="4589052"/>
            <a:ext cx="4182751" cy="402045"/>
            <a:chOff x="-79178" y="4632327"/>
            <a:chExt cx="4182751" cy="402045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469022" y="152402"/>
            <a:ext cx="4182751" cy="402045"/>
            <a:chOff x="-79178" y="4632327"/>
            <a:chExt cx="4182751" cy="402045"/>
          </a:xfrm>
        </p:grpSpPr>
        <p:sp>
          <p:nvSpPr>
            <p:cNvPr id="48" name="Google Shape;48;p2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-5400000">
            <a:off x="7623313" y="4042080"/>
            <a:ext cx="1904100" cy="289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 rot="-2700000">
            <a:off x="8423164" y="2732612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 rot="-2700000">
            <a:off x="8423164" y="234193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4693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/>
          <p:nvPr/>
        </p:nvSpPr>
        <p:spPr>
          <a:xfrm>
            <a:off x="1977750" y="1267625"/>
            <a:ext cx="5188500" cy="260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3"/>
          <p:cNvSpPr txBox="1">
            <a:spLocks noGrp="1"/>
          </p:cNvSpPr>
          <p:nvPr>
            <p:ph type="title"/>
          </p:nvPr>
        </p:nvSpPr>
        <p:spPr>
          <a:xfrm>
            <a:off x="2416650" y="2247800"/>
            <a:ext cx="43107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3"/>
          <p:cNvSpPr txBox="1">
            <a:spLocks noGrp="1"/>
          </p:cNvSpPr>
          <p:nvPr>
            <p:ph type="title" idx="2" hasCustomPrompt="1"/>
          </p:nvPr>
        </p:nvSpPr>
        <p:spPr>
          <a:xfrm>
            <a:off x="4060050" y="1517000"/>
            <a:ext cx="10239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8" name="Google Shape;88;p3"/>
          <p:cNvSpPr txBox="1">
            <a:spLocks noGrp="1"/>
          </p:cNvSpPr>
          <p:nvPr>
            <p:ph type="subTitle" idx="1"/>
          </p:nvPr>
        </p:nvSpPr>
        <p:spPr>
          <a:xfrm>
            <a:off x="2416650" y="2839775"/>
            <a:ext cx="43107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3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7308904" y="45887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"/>
          <p:cNvSpPr/>
          <p:nvPr/>
        </p:nvSpPr>
        <p:spPr>
          <a:xfrm rot="2700000">
            <a:off x="6436458" y="444279"/>
            <a:ext cx="277893" cy="27789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2700000">
            <a:off x="6779421" y="444279"/>
            <a:ext cx="277893" cy="277893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 rot="5400000">
            <a:off x="-678478" y="931427"/>
            <a:ext cx="2009551" cy="401195"/>
            <a:chOff x="3987172" y="4163502"/>
            <a:chExt cx="2009551" cy="401195"/>
          </a:xfrm>
        </p:grpSpPr>
        <p:sp>
          <p:nvSpPr>
            <p:cNvPr id="96" name="Google Shape;96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3"/>
          <p:cNvGrpSpPr/>
          <p:nvPr/>
        </p:nvGrpSpPr>
        <p:grpSpPr>
          <a:xfrm rot="5400000">
            <a:off x="7823222" y="3811752"/>
            <a:ext cx="2009551" cy="401195"/>
            <a:chOff x="3987172" y="4163502"/>
            <a:chExt cx="2009551" cy="401195"/>
          </a:xfrm>
        </p:grpSpPr>
        <p:sp>
          <p:nvSpPr>
            <p:cNvPr id="113" name="Google Shape;113;p3"/>
            <p:cNvSpPr/>
            <p:nvPr/>
          </p:nvSpPr>
          <p:spPr>
            <a:xfrm rot="10800000">
              <a:off x="4258823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rot="10800000">
              <a:off x="3987172" y="41686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 rot="10800000">
              <a:off x="4258823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 rot="10800000">
              <a:off x="3987172" y="44566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4802123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10800000">
              <a:off x="4530472" y="41652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4802123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 rot="10800000">
              <a:off x="4530472" y="44532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 rot="10800000">
              <a:off x="5345423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 rot="10800000">
              <a:off x="5073772" y="41669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 rot="10800000">
              <a:off x="5345423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 rot="10800000">
              <a:off x="5073772" y="44549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 rot="10800000">
              <a:off x="5888723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 rot="10800000">
              <a:off x="5617072" y="41635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 rot="10800000">
              <a:off x="5888723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 rot="10800000">
              <a:off x="5617072" y="44515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6779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572700" y="1211475"/>
            <a:ext cx="7998600" cy="407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Oswald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484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/>
          <p:nvPr/>
        </p:nvSpPr>
        <p:spPr>
          <a:xfrm>
            <a:off x="2893525" y="318030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2885975" y="149745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 txBox="1">
            <a:spLocks noGrp="1"/>
          </p:cNvSpPr>
          <p:nvPr>
            <p:ph type="subTitle" idx="1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subTitle" idx="2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title" hasCustomPrompt="1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3"/>
          </p:nvPr>
        </p:nvSpPr>
        <p:spPr>
          <a:xfrm>
            <a:off x="3007475" y="32628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4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title" idx="5" hasCustomPrompt="1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 idx="6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-228450" y="3778375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948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8405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156;p6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157" name="Google Shape;157;p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35227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-141700" y="1154800"/>
            <a:ext cx="5186100" cy="28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7"/>
          <p:cNvSpPr txBox="1">
            <a:spLocks noGrp="1"/>
          </p:cNvSpPr>
          <p:nvPr>
            <p:ph type="title"/>
          </p:nvPr>
        </p:nvSpPr>
        <p:spPr>
          <a:xfrm>
            <a:off x="720000" y="1890725"/>
            <a:ext cx="41691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7"/>
          <p:cNvSpPr txBox="1">
            <a:spLocks noGrp="1"/>
          </p:cNvSpPr>
          <p:nvPr>
            <p:ph type="subTitle" idx="1"/>
          </p:nvPr>
        </p:nvSpPr>
        <p:spPr>
          <a:xfrm>
            <a:off x="720000" y="2424725"/>
            <a:ext cx="4169100" cy="10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7"/>
          <p:cNvSpPr/>
          <p:nvPr/>
        </p:nvSpPr>
        <p:spPr>
          <a:xfrm rot="10800000">
            <a:off x="4" y="4428925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"/>
          <p:cNvSpPr/>
          <p:nvPr/>
        </p:nvSpPr>
        <p:spPr>
          <a:xfrm rot="-8100000">
            <a:off x="2086695" y="4414329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7"/>
          <p:cNvSpPr/>
          <p:nvPr/>
        </p:nvSpPr>
        <p:spPr>
          <a:xfrm>
            <a:off x="-170050" y="-530400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7"/>
          <p:cNvSpPr/>
          <p:nvPr/>
        </p:nvSpPr>
        <p:spPr>
          <a:xfrm rot="-8100000">
            <a:off x="2429657" y="4414329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640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/>
          <p:nvPr/>
        </p:nvSpPr>
        <p:spPr>
          <a:xfrm>
            <a:off x="1246900" y="-286175"/>
            <a:ext cx="66270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8"/>
          <p:cNvSpPr txBox="1">
            <a:spLocks noGrp="1"/>
          </p:cNvSpPr>
          <p:nvPr>
            <p:ph type="title"/>
          </p:nvPr>
        </p:nvSpPr>
        <p:spPr>
          <a:xfrm>
            <a:off x="3134400" y="2966250"/>
            <a:ext cx="28752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0" name="Google Shape;200;p8"/>
          <p:cNvSpPr txBox="1">
            <a:spLocks noGrp="1"/>
          </p:cNvSpPr>
          <p:nvPr>
            <p:ph type="subTitle" idx="1"/>
          </p:nvPr>
        </p:nvSpPr>
        <p:spPr>
          <a:xfrm>
            <a:off x="1231050" y="1704750"/>
            <a:ext cx="66819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01" name="Google Shape;201;p8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8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8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8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8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8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208" name="Google Shape;208;p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647585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1103700" y="19189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ubTitle" idx="1"/>
          </p:nvPr>
        </p:nvSpPr>
        <p:spPr>
          <a:xfrm>
            <a:off x="1103700" y="3488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7313150" y="53235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 rot="2700000">
            <a:off x="6783666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 rot="10800000">
            <a:off x="8067904" y="4108975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 rot="2700000">
            <a:off x="6440704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9"/>
          <p:cNvGrpSpPr/>
          <p:nvPr/>
        </p:nvGrpSpPr>
        <p:grpSpPr>
          <a:xfrm rot="-5400000">
            <a:off x="-1708778" y="2370727"/>
            <a:ext cx="4182751" cy="402045"/>
            <a:chOff x="-79178" y="4632327"/>
            <a:chExt cx="4182751" cy="402045"/>
          </a:xfrm>
        </p:grpSpPr>
        <p:sp>
          <p:nvSpPr>
            <p:cNvPr id="248" name="Google Shape;248;p9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718807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0"/>
          <p:cNvSpPr txBox="1">
            <a:spLocks noGrp="1"/>
          </p:cNvSpPr>
          <p:nvPr>
            <p:ph type="title"/>
          </p:nvPr>
        </p:nvSpPr>
        <p:spPr>
          <a:xfrm>
            <a:off x="4602750" y="578300"/>
            <a:ext cx="3332400" cy="12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b="0">
                <a:solidFill>
                  <a:schemeClr val="accen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2" name="Google Shape;282;p10"/>
          <p:cNvSpPr/>
          <p:nvPr/>
        </p:nvSpPr>
        <p:spPr>
          <a:xfrm rot="10800000">
            <a:off x="-9" y="4209122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0"/>
          <p:cNvSpPr/>
          <p:nvPr/>
        </p:nvSpPr>
        <p:spPr>
          <a:xfrm rot="-8100000">
            <a:off x="2019785" y="4196604"/>
            <a:ext cx="236739" cy="236739"/>
          </a:xfrm>
          <a:prstGeom prst="plus">
            <a:avLst>
              <a:gd name="adj" fmla="val 3557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"/>
          <p:cNvSpPr/>
          <p:nvPr/>
        </p:nvSpPr>
        <p:spPr>
          <a:xfrm rot="-8100000">
            <a:off x="1727676" y="4196604"/>
            <a:ext cx="236739" cy="236739"/>
          </a:xfrm>
          <a:prstGeom prst="plus">
            <a:avLst>
              <a:gd name="adj" fmla="val 3557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0"/>
          <p:cNvSpPr/>
          <p:nvPr/>
        </p:nvSpPr>
        <p:spPr>
          <a:xfrm>
            <a:off x="-446075" y="-247625"/>
            <a:ext cx="1466700" cy="146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0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287" name="Google Shape;287;p10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0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0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0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0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0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0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0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0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0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0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0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0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0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0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0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0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59078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572700" y="1211475"/>
            <a:ext cx="7998600" cy="407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268175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Oswald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642D10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1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321" name="Google Shape;321;p1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1"/>
          <p:cNvSpPr/>
          <p:nvPr/>
        </p:nvSpPr>
        <p:spPr>
          <a:xfrm>
            <a:off x="0" y="1660000"/>
            <a:ext cx="7585200" cy="186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1"/>
          <p:cNvSpPr txBox="1">
            <a:spLocks noGrp="1"/>
          </p:cNvSpPr>
          <p:nvPr>
            <p:ph type="title" hasCustomPrompt="1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>
            <a:spLocks noGrp="1"/>
          </p:cNvSpPr>
          <p:nvPr>
            <p:ph type="body" idx="1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" name="Google Shape;356;p11"/>
          <p:cNvSpPr/>
          <p:nvPr/>
        </p:nvSpPr>
        <p:spPr>
          <a:xfrm rot="10800000">
            <a:off x="-9" y="723447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1"/>
          <p:cNvSpPr/>
          <p:nvPr/>
        </p:nvSpPr>
        <p:spPr>
          <a:xfrm rot="-8100000">
            <a:off x="2019785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1"/>
          <p:cNvSpPr/>
          <p:nvPr/>
        </p:nvSpPr>
        <p:spPr>
          <a:xfrm rot="-8100000">
            <a:off x="172767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1"/>
          <p:cNvSpPr/>
          <p:nvPr/>
        </p:nvSpPr>
        <p:spPr>
          <a:xfrm>
            <a:off x="7981250" y="-488750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8458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72535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"/>
          <p:cNvSpPr/>
          <p:nvPr/>
        </p:nvSpPr>
        <p:spPr>
          <a:xfrm>
            <a:off x="-49600" y="1346100"/>
            <a:ext cx="7562400" cy="333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35157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1"/>
          </p:nvPr>
        </p:nvSpPr>
        <p:spPr>
          <a:xfrm>
            <a:off x="2004475" y="19424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2"/>
          </p:nvPr>
        </p:nvSpPr>
        <p:spPr>
          <a:xfrm>
            <a:off x="2004475" y="2284375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3" hasCustomPrompt="1"/>
          </p:nvPr>
        </p:nvSpPr>
        <p:spPr>
          <a:xfrm>
            <a:off x="2004475" y="1534425"/>
            <a:ext cx="7533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4"/>
          </p:nvPr>
        </p:nvSpPr>
        <p:spPr>
          <a:xfrm>
            <a:off x="2004475" y="35646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5"/>
          </p:nvPr>
        </p:nvSpPr>
        <p:spPr>
          <a:xfrm>
            <a:off x="2004475" y="3906575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6" hasCustomPrompt="1"/>
          </p:nvPr>
        </p:nvSpPr>
        <p:spPr>
          <a:xfrm>
            <a:off x="2004475" y="3156625"/>
            <a:ext cx="7533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7"/>
          </p:nvPr>
        </p:nvSpPr>
        <p:spPr>
          <a:xfrm>
            <a:off x="4820775" y="19424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subTitle" idx="8"/>
          </p:nvPr>
        </p:nvSpPr>
        <p:spPr>
          <a:xfrm>
            <a:off x="4820775" y="2284375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3"/>
          <p:cNvSpPr txBox="1">
            <a:spLocks noGrp="1"/>
          </p:cNvSpPr>
          <p:nvPr>
            <p:ph type="title" idx="9" hasCustomPrompt="1"/>
          </p:nvPr>
        </p:nvSpPr>
        <p:spPr>
          <a:xfrm>
            <a:off x="4820775" y="1534425"/>
            <a:ext cx="7533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13"/>
          <p:cNvSpPr txBox="1">
            <a:spLocks noGrp="1"/>
          </p:cNvSpPr>
          <p:nvPr>
            <p:ph type="subTitle" idx="13"/>
          </p:nvPr>
        </p:nvSpPr>
        <p:spPr>
          <a:xfrm>
            <a:off x="4820775" y="35646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13"/>
          <p:cNvSpPr txBox="1">
            <a:spLocks noGrp="1"/>
          </p:cNvSpPr>
          <p:nvPr>
            <p:ph type="subTitle" idx="14"/>
          </p:nvPr>
        </p:nvSpPr>
        <p:spPr>
          <a:xfrm>
            <a:off x="4820775" y="3906575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0775" y="3156625"/>
            <a:ext cx="7533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6" name="Google Shape;376;p13"/>
          <p:cNvSpPr/>
          <p:nvPr/>
        </p:nvSpPr>
        <p:spPr>
          <a:xfrm rot="5400000">
            <a:off x="7689475" y="491725"/>
            <a:ext cx="2257500" cy="2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3"/>
          <p:cNvSpPr/>
          <p:nvPr/>
        </p:nvSpPr>
        <p:spPr>
          <a:xfrm rot="8100000">
            <a:off x="8688401" y="1891781"/>
            <a:ext cx="259650" cy="259650"/>
          </a:xfrm>
          <a:prstGeom prst="plus">
            <a:avLst>
              <a:gd name="adj" fmla="val 3557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3"/>
          <p:cNvSpPr/>
          <p:nvPr/>
        </p:nvSpPr>
        <p:spPr>
          <a:xfrm>
            <a:off x="8084875" y="4151750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3"/>
          <p:cNvSpPr/>
          <p:nvPr/>
        </p:nvSpPr>
        <p:spPr>
          <a:xfrm rot="8100000">
            <a:off x="8688401" y="2225349"/>
            <a:ext cx="259650" cy="259650"/>
          </a:xfrm>
          <a:prstGeom prst="plus">
            <a:avLst>
              <a:gd name="adj" fmla="val 3557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24291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"/>
          <p:cNvSpPr/>
          <p:nvPr/>
        </p:nvSpPr>
        <p:spPr>
          <a:xfrm rot="-5400000">
            <a:off x="2458125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-5400000">
            <a:off x="5067300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-5400000">
            <a:off x="-156600" y="2800225"/>
            <a:ext cx="4233300" cy="246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subTitle" idx="1"/>
          </p:nvPr>
        </p:nvSpPr>
        <p:spPr>
          <a:xfrm>
            <a:off x="3686475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2"/>
          </p:nvPr>
        </p:nvSpPr>
        <p:spPr>
          <a:xfrm>
            <a:off x="3473475" y="3130200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6301200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6088100" y="3130200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1077300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870687" y="3130200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7504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5"/>
          <p:cNvSpPr/>
          <p:nvPr/>
        </p:nvSpPr>
        <p:spPr>
          <a:xfrm>
            <a:off x="7952125" y="42061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5"/>
          <p:cNvSpPr/>
          <p:nvPr/>
        </p:nvSpPr>
        <p:spPr>
          <a:xfrm>
            <a:off x="1930600" y="1432750"/>
            <a:ext cx="5259600" cy="396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5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5290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15"/>
          <p:cNvSpPr txBox="1">
            <a:spLocks noGrp="1"/>
          </p:cNvSpPr>
          <p:nvPr>
            <p:ph type="body" idx="1"/>
          </p:nvPr>
        </p:nvSpPr>
        <p:spPr>
          <a:xfrm>
            <a:off x="2089100" y="1513725"/>
            <a:ext cx="5094900" cy="27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032758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/>
          <p:nvPr/>
        </p:nvSpPr>
        <p:spPr>
          <a:xfrm>
            <a:off x="479700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6"/>
          <p:cNvSpPr txBox="1">
            <a:spLocks noGrp="1"/>
          </p:cNvSpPr>
          <p:nvPr>
            <p:ph type="subTitle" idx="1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6"/>
          <p:cNvSpPr txBox="1">
            <a:spLocks noGrp="1"/>
          </p:cNvSpPr>
          <p:nvPr>
            <p:ph type="subTitle" idx="2"/>
          </p:nvPr>
        </p:nvSpPr>
        <p:spPr>
          <a:xfrm>
            <a:off x="13947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6"/>
          <p:cNvSpPr txBox="1">
            <a:spLocks noGrp="1"/>
          </p:cNvSpPr>
          <p:nvPr>
            <p:ph type="subTitle" idx="3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6"/>
          <p:cNvSpPr txBox="1">
            <a:spLocks noGrp="1"/>
          </p:cNvSpPr>
          <p:nvPr>
            <p:ph type="subTitle" idx="4"/>
          </p:nvPr>
        </p:nvSpPr>
        <p:spPr>
          <a:xfrm>
            <a:off x="1394625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16"/>
          <p:cNvSpPr txBox="1">
            <a:spLocks noGrp="1"/>
          </p:cNvSpPr>
          <p:nvPr>
            <p:ph type="subTitle" idx="5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6"/>
          <p:cNvSpPr txBox="1">
            <a:spLocks noGrp="1"/>
          </p:cNvSpPr>
          <p:nvPr>
            <p:ph type="subTitle" idx="6"/>
          </p:nvPr>
        </p:nvSpPr>
        <p:spPr>
          <a:xfrm>
            <a:off x="57501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16"/>
          <p:cNvSpPr txBox="1">
            <a:spLocks noGrp="1"/>
          </p:cNvSpPr>
          <p:nvPr>
            <p:ph type="subTitle" idx="7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6"/>
          <p:cNvSpPr txBox="1">
            <a:spLocks noGrp="1"/>
          </p:cNvSpPr>
          <p:nvPr>
            <p:ph type="subTitle" idx="8"/>
          </p:nvPr>
        </p:nvSpPr>
        <p:spPr>
          <a:xfrm>
            <a:off x="5750100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16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17" name="Google Shape;417;p16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418" name="Google Shape;418;p1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1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08485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17"/>
          <p:cNvSpPr/>
          <p:nvPr/>
        </p:nvSpPr>
        <p:spPr>
          <a:xfrm>
            <a:off x="1353175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7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7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7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>
            <a:off x="4915950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495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8"/>
          <p:cNvSpPr/>
          <p:nvPr/>
        </p:nvSpPr>
        <p:spPr>
          <a:xfrm>
            <a:off x="5306450" y="1303575"/>
            <a:ext cx="4009800" cy="3025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8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66" name="Google Shape;466;p18"/>
          <p:cNvGrpSpPr/>
          <p:nvPr/>
        </p:nvGrpSpPr>
        <p:grpSpPr>
          <a:xfrm rot="-5400000">
            <a:off x="6851597" y="2382327"/>
            <a:ext cx="4182751" cy="402045"/>
            <a:chOff x="-79178" y="4632327"/>
            <a:chExt cx="4182751" cy="402045"/>
          </a:xfrm>
        </p:grpSpPr>
        <p:sp>
          <p:nvSpPr>
            <p:cNvPr id="467" name="Google Shape;467;p1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882439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9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p19"/>
          <p:cNvSpPr/>
          <p:nvPr/>
        </p:nvSpPr>
        <p:spPr>
          <a:xfrm>
            <a:off x="2387550" y="1360275"/>
            <a:ext cx="6928800" cy="323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9"/>
          <p:cNvSpPr/>
          <p:nvPr/>
        </p:nvSpPr>
        <p:spPr>
          <a:xfrm rot="5400000">
            <a:off x="348159" y="4256093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9"/>
          <p:cNvSpPr/>
          <p:nvPr/>
        </p:nvSpPr>
        <p:spPr>
          <a:xfrm rot="8100000">
            <a:off x="1011241" y="2837385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9"/>
          <p:cNvSpPr/>
          <p:nvPr/>
        </p:nvSpPr>
        <p:spPr>
          <a:xfrm rot="8100000">
            <a:off x="1011241" y="3129494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9"/>
          <p:cNvSpPr/>
          <p:nvPr/>
        </p:nvSpPr>
        <p:spPr>
          <a:xfrm rot="5400000">
            <a:off x="7309359" y="4256093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9"/>
          <p:cNvSpPr/>
          <p:nvPr/>
        </p:nvSpPr>
        <p:spPr>
          <a:xfrm rot="8100000">
            <a:off x="7972441" y="2837385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9"/>
          <p:cNvSpPr/>
          <p:nvPr/>
        </p:nvSpPr>
        <p:spPr>
          <a:xfrm rot="8100000">
            <a:off x="7972441" y="3129494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 rot="-5400000">
            <a:off x="7886297" y="2775027"/>
            <a:ext cx="2009551" cy="401195"/>
            <a:chOff x="2480672" y="4589902"/>
            <a:chExt cx="2009551" cy="401195"/>
          </a:xfrm>
        </p:grpSpPr>
        <p:sp>
          <p:nvSpPr>
            <p:cNvPr id="509" name="Google Shape;509;p19"/>
            <p:cNvSpPr/>
            <p:nvPr/>
          </p:nvSpPr>
          <p:spPr>
            <a:xfrm rot="10800000">
              <a:off x="2752323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 rot="10800000">
              <a:off x="2480672" y="4595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 rot="10800000">
              <a:off x="2752323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 rot="10800000">
              <a:off x="2480672" y="4883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 rot="10800000">
              <a:off x="3295623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 rot="10800000">
              <a:off x="3023972" y="45916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 rot="10800000">
              <a:off x="3295623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 rot="10800000">
              <a:off x="3023972" y="48796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 rot="10800000">
              <a:off x="3838923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 rot="10800000">
              <a:off x="3567272" y="4593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 rot="10800000">
              <a:off x="3838923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 rot="10800000">
              <a:off x="3567272" y="4881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 rot="10800000">
              <a:off x="4382223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 rot="10800000">
              <a:off x="4110572" y="45899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 rot="10800000">
              <a:off x="4382223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 rot="10800000">
              <a:off x="4110572" y="48779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/>
          <p:nvPr/>
        </p:nvSpPr>
        <p:spPr>
          <a:xfrm>
            <a:off x="8112225" y="-325550"/>
            <a:ext cx="1466700" cy="146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88713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0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8" name="Google Shape;528;p20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0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0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0"/>
          <p:cNvSpPr/>
          <p:nvPr/>
        </p:nvSpPr>
        <p:spPr>
          <a:xfrm>
            <a:off x="4661750" y="1821800"/>
            <a:ext cx="4654500" cy="10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0"/>
          <p:cNvSpPr/>
          <p:nvPr/>
        </p:nvSpPr>
        <p:spPr>
          <a:xfrm>
            <a:off x="4661750" y="2982675"/>
            <a:ext cx="4654500" cy="10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171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/>
          <p:nvPr/>
        </p:nvSpPr>
        <p:spPr>
          <a:xfrm>
            <a:off x="2893525" y="318030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2885975" y="1497450"/>
            <a:ext cx="4361100" cy="130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 txBox="1">
            <a:spLocks noGrp="1"/>
          </p:cNvSpPr>
          <p:nvPr>
            <p:ph type="subTitle" idx="1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subTitle" idx="2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title" hasCustomPrompt="1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3"/>
          </p:nvPr>
        </p:nvSpPr>
        <p:spPr>
          <a:xfrm>
            <a:off x="3007475" y="326285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4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title" idx="5" hasCustomPrompt="1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 idx="6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-228450" y="3778375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1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35" name="Google Shape;535;p21"/>
          <p:cNvGrpSpPr/>
          <p:nvPr/>
        </p:nvGrpSpPr>
        <p:grpSpPr>
          <a:xfrm rot="-5400000">
            <a:off x="6851597" y="2370727"/>
            <a:ext cx="4182751" cy="402045"/>
            <a:chOff x="-79178" y="4632327"/>
            <a:chExt cx="4182751" cy="402045"/>
          </a:xfrm>
        </p:grpSpPr>
        <p:sp>
          <p:nvSpPr>
            <p:cNvPr id="536" name="Google Shape;536;p2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" name="Google Shape;568;p21"/>
          <p:cNvSpPr/>
          <p:nvPr/>
        </p:nvSpPr>
        <p:spPr>
          <a:xfrm rot="-5400000">
            <a:off x="4239150" y="1848975"/>
            <a:ext cx="4233300" cy="29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5990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2"/>
          <p:cNvSpPr txBox="1">
            <a:spLocks noGrp="1"/>
          </p:cNvSpPr>
          <p:nvPr>
            <p:ph type="subTitle" idx="1"/>
          </p:nvPr>
        </p:nvSpPr>
        <p:spPr>
          <a:xfrm>
            <a:off x="3686475" y="1931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22"/>
          <p:cNvSpPr txBox="1">
            <a:spLocks noGrp="1"/>
          </p:cNvSpPr>
          <p:nvPr>
            <p:ph type="subTitle" idx="2"/>
          </p:nvPr>
        </p:nvSpPr>
        <p:spPr>
          <a:xfrm>
            <a:off x="3329175" y="22705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22"/>
          <p:cNvSpPr txBox="1">
            <a:spLocks noGrp="1"/>
          </p:cNvSpPr>
          <p:nvPr>
            <p:ph type="subTitle" idx="3"/>
          </p:nvPr>
        </p:nvSpPr>
        <p:spPr>
          <a:xfrm>
            <a:off x="6301200" y="1931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22"/>
          <p:cNvSpPr txBox="1">
            <a:spLocks noGrp="1"/>
          </p:cNvSpPr>
          <p:nvPr>
            <p:ph type="subTitle" idx="4"/>
          </p:nvPr>
        </p:nvSpPr>
        <p:spPr>
          <a:xfrm>
            <a:off x="5943900" y="22705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22"/>
          <p:cNvSpPr txBox="1">
            <a:spLocks noGrp="1"/>
          </p:cNvSpPr>
          <p:nvPr>
            <p:ph type="subTitle" idx="5"/>
          </p:nvPr>
        </p:nvSpPr>
        <p:spPr>
          <a:xfrm>
            <a:off x="1077300" y="1931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22"/>
          <p:cNvSpPr txBox="1">
            <a:spLocks noGrp="1"/>
          </p:cNvSpPr>
          <p:nvPr>
            <p:ph type="subTitle" idx="6"/>
          </p:nvPr>
        </p:nvSpPr>
        <p:spPr>
          <a:xfrm>
            <a:off x="720000" y="227065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22"/>
          <p:cNvSpPr txBox="1">
            <a:spLocks noGrp="1"/>
          </p:cNvSpPr>
          <p:nvPr>
            <p:ph type="subTitle" idx="7"/>
          </p:nvPr>
        </p:nvSpPr>
        <p:spPr>
          <a:xfrm>
            <a:off x="3686475" y="3529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22"/>
          <p:cNvSpPr txBox="1">
            <a:spLocks noGrp="1"/>
          </p:cNvSpPr>
          <p:nvPr>
            <p:ph type="subTitle" idx="8"/>
          </p:nvPr>
        </p:nvSpPr>
        <p:spPr>
          <a:xfrm>
            <a:off x="3329175" y="387270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22"/>
          <p:cNvSpPr txBox="1">
            <a:spLocks noGrp="1"/>
          </p:cNvSpPr>
          <p:nvPr>
            <p:ph type="subTitle" idx="9"/>
          </p:nvPr>
        </p:nvSpPr>
        <p:spPr>
          <a:xfrm>
            <a:off x="6301200" y="3529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22"/>
          <p:cNvSpPr txBox="1">
            <a:spLocks noGrp="1"/>
          </p:cNvSpPr>
          <p:nvPr>
            <p:ph type="subTitle" idx="13"/>
          </p:nvPr>
        </p:nvSpPr>
        <p:spPr>
          <a:xfrm>
            <a:off x="5943900" y="387270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22"/>
          <p:cNvSpPr txBox="1">
            <a:spLocks noGrp="1"/>
          </p:cNvSpPr>
          <p:nvPr>
            <p:ph type="subTitle" idx="14"/>
          </p:nvPr>
        </p:nvSpPr>
        <p:spPr>
          <a:xfrm>
            <a:off x="1077300" y="352932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22"/>
          <p:cNvSpPr txBox="1">
            <a:spLocks noGrp="1"/>
          </p:cNvSpPr>
          <p:nvPr>
            <p:ph type="subTitle" idx="15"/>
          </p:nvPr>
        </p:nvSpPr>
        <p:spPr>
          <a:xfrm>
            <a:off x="720000" y="387270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22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3034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22"/>
          <p:cNvSpPr/>
          <p:nvPr/>
        </p:nvSpPr>
        <p:spPr>
          <a:xfrm rot="5400000">
            <a:off x="-410966" y="4262568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2"/>
          <p:cNvSpPr/>
          <p:nvPr/>
        </p:nvSpPr>
        <p:spPr>
          <a:xfrm rot="8100000">
            <a:off x="252116" y="2843860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2"/>
          <p:cNvSpPr/>
          <p:nvPr/>
        </p:nvSpPr>
        <p:spPr>
          <a:xfrm rot="8100000">
            <a:off x="252116" y="313596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2"/>
          <p:cNvSpPr/>
          <p:nvPr/>
        </p:nvSpPr>
        <p:spPr>
          <a:xfrm rot="-5400000">
            <a:off x="7978737" y="675604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2"/>
          <p:cNvSpPr/>
          <p:nvPr/>
        </p:nvSpPr>
        <p:spPr>
          <a:xfrm rot="-2700000">
            <a:off x="8641916" y="2069373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2"/>
          <p:cNvSpPr/>
          <p:nvPr/>
        </p:nvSpPr>
        <p:spPr>
          <a:xfrm rot="-2700000">
            <a:off x="8641916" y="1777264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2441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3"/>
          <p:cNvSpPr/>
          <p:nvPr/>
        </p:nvSpPr>
        <p:spPr>
          <a:xfrm>
            <a:off x="445375" y="-110100"/>
            <a:ext cx="3935700" cy="453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3"/>
          <p:cNvSpPr txBox="1">
            <a:spLocks noGrp="1"/>
          </p:cNvSpPr>
          <p:nvPr>
            <p:ph type="title"/>
          </p:nvPr>
        </p:nvSpPr>
        <p:spPr>
          <a:xfrm>
            <a:off x="894975" y="823125"/>
            <a:ext cx="26595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23"/>
          <p:cNvSpPr txBox="1"/>
          <p:nvPr/>
        </p:nvSpPr>
        <p:spPr>
          <a:xfrm>
            <a:off x="901075" y="3058475"/>
            <a:ext cx="33510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23"/>
          <p:cNvSpPr txBox="1">
            <a:spLocks noGrp="1"/>
          </p:cNvSpPr>
          <p:nvPr>
            <p:ph type="subTitle" idx="1"/>
          </p:nvPr>
        </p:nvSpPr>
        <p:spPr>
          <a:xfrm>
            <a:off x="901075" y="3678775"/>
            <a:ext cx="3024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23"/>
          <p:cNvSpPr txBox="1">
            <a:spLocks noGrp="1"/>
          </p:cNvSpPr>
          <p:nvPr>
            <p:ph type="subTitle" idx="2"/>
          </p:nvPr>
        </p:nvSpPr>
        <p:spPr>
          <a:xfrm>
            <a:off x="901075" y="1444825"/>
            <a:ext cx="33954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23"/>
          <p:cNvSpPr/>
          <p:nvPr/>
        </p:nvSpPr>
        <p:spPr>
          <a:xfrm>
            <a:off x="7581005" y="272500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3"/>
          <p:cNvSpPr/>
          <p:nvPr/>
        </p:nvSpPr>
        <p:spPr>
          <a:xfrm rot="2700000">
            <a:off x="6837897" y="26007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3"/>
          <p:cNvSpPr/>
          <p:nvPr/>
        </p:nvSpPr>
        <p:spPr>
          <a:xfrm rot="2700000">
            <a:off x="7130006" y="26007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0863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4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6926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0615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2">
  <p:cSld name="Title and list 2"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5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5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25"/>
          <p:cNvSpPr txBox="1">
            <a:spLocks noGrp="1"/>
          </p:cNvSpPr>
          <p:nvPr>
            <p:ph type="body" idx="1"/>
          </p:nvPr>
        </p:nvSpPr>
        <p:spPr>
          <a:xfrm>
            <a:off x="1819200" y="2422100"/>
            <a:ext cx="55365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4" name="Google Shape;604;p25"/>
          <p:cNvSpPr txBox="1">
            <a:spLocks noGrp="1"/>
          </p:cNvSpPr>
          <p:nvPr>
            <p:ph type="subTitle" idx="2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7954375" y="-224475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5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5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5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-361400" y="4161625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437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3">
  <p:cSld name="Title and list 3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6"/>
          <p:cNvSpPr/>
          <p:nvPr/>
        </p:nvSpPr>
        <p:spPr>
          <a:xfrm>
            <a:off x="-191275" y="1767950"/>
            <a:ext cx="7545300" cy="188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6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536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3" name="Google Shape;613;p26"/>
          <p:cNvSpPr txBox="1">
            <a:spLocks noGrp="1"/>
          </p:cNvSpPr>
          <p:nvPr>
            <p:ph type="body" idx="1"/>
          </p:nvPr>
        </p:nvSpPr>
        <p:spPr>
          <a:xfrm>
            <a:off x="1819200" y="2422100"/>
            <a:ext cx="5704200" cy="10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4" name="Google Shape;614;p26"/>
          <p:cNvSpPr txBox="1">
            <a:spLocks noGrp="1"/>
          </p:cNvSpPr>
          <p:nvPr>
            <p:ph type="subTitle" idx="2"/>
          </p:nvPr>
        </p:nvSpPr>
        <p:spPr>
          <a:xfrm>
            <a:off x="1819200" y="1959200"/>
            <a:ext cx="3027300" cy="4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15" name="Google Shape;615;p26"/>
          <p:cNvSpPr/>
          <p:nvPr/>
        </p:nvSpPr>
        <p:spPr>
          <a:xfrm rot="5400000">
            <a:off x="7653104" y="4101600"/>
            <a:ext cx="1835100" cy="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6"/>
          <p:cNvSpPr/>
          <p:nvPr/>
        </p:nvSpPr>
        <p:spPr>
          <a:xfrm rot="8100000">
            <a:off x="8431708" y="2435954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6"/>
          <p:cNvSpPr/>
          <p:nvPr/>
        </p:nvSpPr>
        <p:spPr>
          <a:xfrm rot="8100000">
            <a:off x="8431708" y="2778917"/>
            <a:ext cx="277893" cy="27789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6"/>
          <p:cNvSpPr/>
          <p:nvPr/>
        </p:nvSpPr>
        <p:spPr>
          <a:xfrm>
            <a:off x="8126075" y="-508950"/>
            <a:ext cx="1460700" cy="146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6"/>
          <p:cNvSpPr/>
          <p:nvPr/>
        </p:nvSpPr>
        <p:spPr>
          <a:xfrm>
            <a:off x="-327625" y="3971150"/>
            <a:ext cx="1525500" cy="152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3135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7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7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7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7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7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7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" name="Google Shape;627;p27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628" name="Google Shape;628;p27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165473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8"/>
          <p:cNvSpPr/>
          <p:nvPr/>
        </p:nvSpPr>
        <p:spPr>
          <a:xfrm>
            <a:off x="7943750" y="3658401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 rot="2700000">
            <a:off x="7250217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 rot="2700000">
            <a:off x="7542326" y="364597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" name="Google Shape;664;p28"/>
          <p:cNvGrpSpPr/>
          <p:nvPr/>
        </p:nvGrpSpPr>
        <p:grpSpPr>
          <a:xfrm rot="10800000">
            <a:off x="2480625" y="283675"/>
            <a:ext cx="4182751" cy="402045"/>
            <a:chOff x="-79178" y="4632327"/>
            <a:chExt cx="4182751" cy="402045"/>
          </a:xfrm>
        </p:grpSpPr>
        <p:sp>
          <p:nvSpPr>
            <p:cNvPr id="665" name="Google Shape;665;p28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28"/>
          <p:cNvSpPr/>
          <p:nvPr/>
        </p:nvSpPr>
        <p:spPr>
          <a:xfrm rot="10800000">
            <a:off x="-9" y="3556898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52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1103700" y="19189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ubTitle" idx="1"/>
          </p:nvPr>
        </p:nvSpPr>
        <p:spPr>
          <a:xfrm>
            <a:off x="1103700" y="3488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7313150" y="532350"/>
            <a:ext cx="18351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 rot="2700000">
            <a:off x="6783666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 rot="10800000">
            <a:off x="8067904" y="4108975"/>
            <a:ext cx="1250400" cy="12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 rot="2700000">
            <a:off x="6440704" y="517754"/>
            <a:ext cx="277893" cy="27789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9"/>
          <p:cNvGrpSpPr/>
          <p:nvPr/>
        </p:nvGrpSpPr>
        <p:grpSpPr>
          <a:xfrm rot="-5400000">
            <a:off x="-1708778" y="2370727"/>
            <a:ext cx="4182751" cy="402045"/>
            <a:chOff x="-79178" y="4632327"/>
            <a:chExt cx="4182751" cy="402045"/>
          </a:xfrm>
        </p:grpSpPr>
        <p:sp>
          <p:nvSpPr>
            <p:cNvPr id="248" name="Google Shape;248;p9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1"/>
          <p:cNvGrpSpPr/>
          <p:nvPr/>
        </p:nvGrpSpPr>
        <p:grpSpPr>
          <a:xfrm>
            <a:off x="2480622" y="4718352"/>
            <a:ext cx="4182751" cy="402045"/>
            <a:chOff x="-79178" y="4632327"/>
            <a:chExt cx="4182751" cy="402045"/>
          </a:xfrm>
        </p:grpSpPr>
        <p:sp>
          <p:nvSpPr>
            <p:cNvPr id="321" name="Google Shape;321;p11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1"/>
          <p:cNvSpPr/>
          <p:nvPr/>
        </p:nvSpPr>
        <p:spPr>
          <a:xfrm>
            <a:off x="0" y="1660000"/>
            <a:ext cx="7585200" cy="186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1"/>
          <p:cNvSpPr txBox="1">
            <a:spLocks noGrp="1"/>
          </p:cNvSpPr>
          <p:nvPr>
            <p:ph type="title" hasCustomPrompt="1"/>
          </p:nvPr>
        </p:nvSpPr>
        <p:spPr>
          <a:xfrm>
            <a:off x="1558625" y="1660000"/>
            <a:ext cx="6026700" cy="19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>
            <a:spLocks noGrp="1"/>
          </p:cNvSpPr>
          <p:nvPr>
            <p:ph type="body" idx="1"/>
          </p:nvPr>
        </p:nvSpPr>
        <p:spPr>
          <a:xfrm>
            <a:off x="1995600" y="3529900"/>
            <a:ext cx="51528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" name="Google Shape;356;p11"/>
          <p:cNvSpPr/>
          <p:nvPr/>
        </p:nvSpPr>
        <p:spPr>
          <a:xfrm rot="10800000">
            <a:off x="-9" y="723447"/>
            <a:ext cx="1563000" cy="21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1"/>
          <p:cNvSpPr/>
          <p:nvPr/>
        </p:nvSpPr>
        <p:spPr>
          <a:xfrm rot="-8100000">
            <a:off x="2019785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1"/>
          <p:cNvSpPr/>
          <p:nvPr/>
        </p:nvSpPr>
        <p:spPr>
          <a:xfrm rot="-8100000">
            <a:off x="172767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1"/>
          <p:cNvSpPr/>
          <p:nvPr/>
        </p:nvSpPr>
        <p:spPr>
          <a:xfrm>
            <a:off x="7981250" y="-488750"/>
            <a:ext cx="1525500" cy="152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/>
          <p:nvPr/>
        </p:nvSpPr>
        <p:spPr>
          <a:xfrm>
            <a:off x="479700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0" y="1681500"/>
            <a:ext cx="4347000" cy="25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6"/>
          <p:cNvSpPr txBox="1">
            <a:spLocks noGrp="1"/>
          </p:cNvSpPr>
          <p:nvPr>
            <p:ph type="subTitle" idx="1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6"/>
          <p:cNvSpPr txBox="1">
            <a:spLocks noGrp="1"/>
          </p:cNvSpPr>
          <p:nvPr>
            <p:ph type="subTitle" idx="2"/>
          </p:nvPr>
        </p:nvSpPr>
        <p:spPr>
          <a:xfrm>
            <a:off x="13947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6"/>
          <p:cNvSpPr txBox="1">
            <a:spLocks noGrp="1"/>
          </p:cNvSpPr>
          <p:nvPr>
            <p:ph type="subTitle" idx="3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6"/>
          <p:cNvSpPr txBox="1">
            <a:spLocks noGrp="1"/>
          </p:cNvSpPr>
          <p:nvPr>
            <p:ph type="subTitle" idx="4"/>
          </p:nvPr>
        </p:nvSpPr>
        <p:spPr>
          <a:xfrm>
            <a:off x="1394625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16"/>
          <p:cNvSpPr txBox="1">
            <a:spLocks noGrp="1"/>
          </p:cNvSpPr>
          <p:nvPr>
            <p:ph type="subTitle" idx="5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6"/>
          <p:cNvSpPr txBox="1">
            <a:spLocks noGrp="1"/>
          </p:cNvSpPr>
          <p:nvPr>
            <p:ph type="subTitle" idx="6"/>
          </p:nvPr>
        </p:nvSpPr>
        <p:spPr>
          <a:xfrm>
            <a:off x="5750100" y="21758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16"/>
          <p:cNvSpPr txBox="1">
            <a:spLocks noGrp="1"/>
          </p:cNvSpPr>
          <p:nvPr>
            <p:ph type="subTitle" idx="7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6"/>
          <p:cNvSpPr txBox="1">
            <a:spLocks noGrp="1"/>
          </p:cNvSpPr>
          <p:nvPr>
            <p:ph type="subTitle" idx="8"/>
          </p:nvPr>
        </p:nvSpPr>
        <p:spPr>
          <a:xfrm>
            <a:off x="5750100" y="3493225"/>
            <a:ext cx="26739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16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17" name="Google Shape;417;p16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418" name="Google Shape;418;p16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16"/>
          <p:cNvSpPr/>
          <p:nvPr/>
        </p:nvSpPr>
        <p:spPr>
          <a:xfrm>
            <a:off x="7581005" y="723350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rot="2700000">
            <a:off x="6837897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rot="2700000">
            <a:off x="7130006" y="710929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71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17"/>
          <p:cNvSpPr/>
          <p:nvPr/>
        </p:nvSpPr>
        <p:spPr>
          <a:xfrm>
            <a:off x="1353175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7"/>
          <p:cNvSpPr/>
          <p:nvPr/>
        </p:nvSpPr>
        <p:spPr>
          <a:xfrm rot="5400000">
            <a:off x="-182366" y="4262568"/>
            <a:ext cx="1563000" cy="2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7"/>
          <p:cNvSpPr/>
          <p:nvPr/>
        </p:nvSpPr>
        <p:spPr>
          <a:xfrm rot="8100000">
            <a:off x="480716" y="2843860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7"/>
          <p:cNvSpPr/>
          <p:nvPr/>
        </p:nvSpPr>
        <p:spPr>
          <a:xfrm rot="8100000">
            <a:off x="480716" y="3135969"/>
            <a:ext cx="236739" cy="236739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-5400000">
            <a:off x="7750137" y="675604"/>
            <a:ext cx="1563000" cy="2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-2700000">
            <a:off x="8413316" y="2069373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-2700000">
            <a:off x="8413316" y="1777264"/>
            <a:ext cx="236739" cy="236739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>
            <a:off x="4915950" y="3386500"/>
            <a:ext cx="2874600" cy="18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7"/>
          <p:cNvSpPr/>
          <p:nvPr/>
        </p:nvSpPr>
        <p:spPr>
          <a:xfrm rot="5400000">
            <a:off x="-383312" y="807450"/>
            <a:ext cx="1904100" cy="28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7"/>
          <p:cNvSpPr/>
          <p:nvPr/>
        </p:nvSpPr>
        <p:spPr>
          <a:xfrm rot="8100000">
            <a:off x="4171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7"/>
          <p:cNvSpPr/>
          <p:nvPr/>
        </p:nvSpPr>
        <p:spPr>
          <a:xfrm rot="8100000">
            <a:off x="4171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7"/>
          <p:cNvSpPr/>
          <p:nvPr/>
        </p:nvSpPr>
        <p:spPr>
          <a:xfrm rot="5400000">
            <a:off x="7622588" y="807450"/>
            <a:ext cx="1904100" cy="28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7"/>
          <p:cNvSpPr/>
          <p:nvPr/>
        </p:nvSpPr>
        <p:spPr>
          <a:xfrm rot="8100000">
            <a:off x="8423064" y="2095270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7"/>
          <p:cNvSpPr/>
          <p:nvPr/>
        </p:nvSpPr>
        <p:spPr>
          <a:xfrm rot="8100000">
            <a:off x="8423064" y="2493027"/>
            <a:ext cx="303773" cy="303773"/>
          </a:xfrm>
          <a:prstGeom prst="plus">
            <a:avLst>
              <a:gd name="adj" fmla="val 355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" name="Google Shape;627;p27"/>
          <p:cNvGrpSpPr/>
          <p:nvPr/>
        </p:nvGrpSpPr>
        <p:grpSpPr>
          <a:xfrm>
            <a:off x="2480622" y="4633877"/>
            <a:ext cx="4182751" cy="402045"/>
            <a:chOff x="-79178" y="4632327"/>
            <a:chExt cx="4182751" cy="402045"/>
          </a:xfrm>
        </p:grpSpPr>
        <p:sp>
          <p:nvSpPr>
            <p:cNvPr id="628" name="Google Shape;628;p27"/>
            <p:cNvSpPr/>
            <p:nvPr/>
          </p:nvSpPr>
          <p:spPr>
            <a:xfrm rot="10800000">
              <a:off x="192473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 rot="10800000">
              <a:off x="-79178" y="463831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 rot="10800000">
              <a:off x="192473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 rot="10800000">
              <a:off x="-79178" y="492637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 rot="10800000">
              <a:off x="735773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 rot="10800000">
              <a:off x="464122" y="463489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>
              <a:off x="735773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>
              <a:off x="464122" y="492294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>
              <a:off x="1279073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>
              <a:off x="1007422" y="463660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 rot="10800000">
              <a:off x="1279073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 rot="10800000">
              <a:off x="1007422" y="492466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 rot="10800000">
              <a:off x="1822373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 rot="10800000">
              <a:off x="1550722" y="463317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 rot="10800000">
              <a:off x="1822373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 rot="10800000">
              <a:off x="1550722" y="492123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 rot="10800000">
              <a:off x="2365673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rot="10800000">
              <a:off x="2094022" y="463746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 rot="10800000">
              <a:off x="2365673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 rot="10800000">
              <a:off x="2094022" y="4925523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 rot="10800000">
              <a:off x="2908973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 rot="10800000">
              <a:off x="2637322" y="463404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 rot="10800000">
              <a:off x="2908973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 rot="10800000">
              <a:off x="2637322" y="4922098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 rot="10800000">
              <a:off x="3452273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 rot="10800000">
              <a:off x="3180622" y="4635752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 rot="10800000">
              <a:off x="3452273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 rot="10800000">
              <a:off x="3180622" y="4923810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 rot="10800000">
              <a:off x="3995573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 rot="10800000">
              <a:off x="3723922" y="4632327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 rot="10800000">
              <a:off x="3995573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 rot="10800000">
              <a:off x="3723922" y="4920385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26" Type="http://schemas.openxmlformats.org/officeDocument/2006/relationships/slideLayout" Target="../slideLayouts/slideLayout36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5" Type="http://schemas.openxmlformats.org/officeDocument/2006/relationships/slideLayout" Target="../slideLayouts/slideLayout35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34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Relationship Id="rId27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77040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7" r:id="rId6"/>
    <p:sldLayoutId id="2147483662" r:id="rId7"/>
    <p:sldLayoutId id="2147483663" r:id="rId8"/>
    <p:sldLayoutId id="2147483673" r:id="rId9"/>
    <p:sldLayoutId id="214748367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77040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486896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1"/>
          <p:cNvSpPr txBox="1">
            <a:spLocks noGrp="1"/>
          </p:cNvSpPr>
          <p:nvPr>
            <p:ph type="ctrTitle"/>
          </p:nvPr>
        </p:nvSpPr>
        <p:spPr>
          <a:xfrm>
            <a:off x="1785350" y="1445950"/>
            <a:ext cx="5573400" cy="19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PUB TEMPERATURE MONITORING</a:t>
            </a:r>
            <a:endParaRPr sz="4800"/>
          </a:p>
        </p:txBody>
      </p:sp>
      <p:sp>
        <p:nvSpPr>
          <p:cNvPr id="707" name="Google Shape;707;p31"/>
          <p:cNvSpPr txBox="1">
            <a:spLocks noGrp="1"/>
          </p:cNvSpPr>
          <p:nvPr>
            <p:ph type="subTitle" idx="1"/>
          </p:nvPr>
        </p:nvSpPr>
        <p:spPr>
          <a:xfrm>
            <a:off x="1905775" y="3489900"/>
            <a:ext cx="5332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Clr>
                <a:schemeClr val="dk1"/>
              </a:buClr>
              <a:buSzPts val="1100"/>
            </a:pPr>
            <a:r>
              <a:rPr lang="it-IT"/>
              <a:t>Davide Rendina              830730</a:t>
            </a:r>
            <a:br>
              <a:rPr lang="it-IT"/>
            </a:br>
            <a:r>
              <a:rPr lang="it-IT"/>
              <a:t>Andrei Gabriel </a:t>
            </a:r>
            <a:r>
              <a:rPr lang="it-IT" err="1"/>
              <a:t>Taraboi</a:t>
            </a:r>
            <a:r>
              <a:rPr lang="it-IT"/>
              <a:t>  829904</a:t>
            </a:r>
            <a:endParaRPr 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Interazione: Web APP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6CC7AA1-071E-42F5-8054-28A0EBEF4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825" y="1238354"/>
            <a:ext cx="5086349" cy="391229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A66D556-C705-4202-94E0-53AA110938BE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23278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Interazione: Telegram</a:t>
            </a:r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71658D-C169-476D-AE4F-51EBA9757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24" y="1306656"/>
            <a:ext cx="1857824" cy="3575771"/>
          </a:xfrm>
          <a:prstGeom prst="rect">
            <a:avLst/>
          </a:prstGeom>
        </p:spPr>
      </p:pic>
      <p:pic>
        <p:nvPicPr>
          <p:cNvPr id="4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222B284-8610-4DF0-88B3-10B1B61ED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895" y="1306657"/>
            <a:ext cx="1860993" cy="3575772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37C5C71-FCDD-4D07-857A-C007E99CA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135" y="1306657"/>
            <a:ext cx="1886495" cy="3575770"/>
          </a:xfrm>
          <a:prstGeom prst="rect">
            <a:avLst/>
          </a:prstGeom>
        </p:spPr>
      </p:pic>
      <p:pic>
        <p:nvPicPr>
          <p:cNvPr id="8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505C3DC-C14B-44E8-A52E-C667B8A25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698" y="1306657"/>
            <a:ext cx="1887825" cy="357577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0A8B5F6-0992-485A-BE28-77279CC2A4C6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01464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prima_parte">
            <a:hlinkClick r:id="" action="ppaction://media"/>
            <a:extLst>
              <a:ext uri="{FF2B5EF4-FFF2-40B4-BE49-F238E27FC236}">
                <a16:creationId xmlns:a16="http://schemas.microsoft.com/office/drawing/2014/main" id="{ADF1D65A-77D4-4C22-A96E-438C00ED27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115" y="1327007"/>
            <a:ext cx="6573769" cy="369774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2EB700A-26A8-4A72-8FC1-02B07BCF1388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828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E0C92DC-82F8-48EE-94B6-EC9E514F5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138" y="1327007"/>
            <a:ext cx="6513719" cy="3663967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3CDDE35-6765-4F79-87A1-CD304B825480}"/>
              </a:ext>
            </a:extLst>
          </p:cNvPr>
          <p:cNvSpPr/>
          <p:nvPr/>
        </p:nvSpPr>
        <p:spPr>
          <a:xfrm>
            <a:off x="1583531" y="4417219"/>
            <a:ext cx="1500188" cy="395289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3B72C02-E057-48D6-966B-8BA5C9369A36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A99CC1-3268-4C57-B72B-69DFB3B77267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768226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8D8E5F4-8EDA-4C0F-86BD-E9E3075B3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140" y="1327006"/>
            <a:ext cx="6513719" cy="3663967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BF523FB8-3A9E-43BA-AFFE-4D3D1A123EA4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C89C274B-C223-475F-BA59-3ECC6D567AF5}"/>
              </a:ext>
            </a:extLst>
          </p:cNvPr>
          <p:cNvSpPr/>
          <p:nvPr/>
        </p:nvSpPr>
        <p:spPr>
          <a:xfrm>
            <a:off x="1583531" y="4417219"/>
            <a:ext cx="1500188" cy="395289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67AEB34-C7CF-4DE4-9B93-C3FAFF7B211A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173153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00791F8-AAA6-4869-A5B6-4559FA8CA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40" y="1332901"/>
            <a:ext cx="6513720" cy="3663967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92140384-AF82-4F63-8683-2893941167D9}"/>
              </a:ext>
            </a:extLst>
          </p:cNvPr>
          <p:cNvSpPr/>
          <p:nvPr/>
        </p:nvSpPr>
        <p:spPr>
          <a:xfrm>
            <a:off x="6730253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EDB0DB9-21C7-47B9-8217-8C80E578420E}"/>
              </a:ext>
            </a:extLst>
          </p:cNvPr>
          <p:cNvSpPr/>
          <p:nvPr/>
        </p:nvSpPr>
        <p:spPr>
          <a:xfrm>
            <a:off x="1597025" y="4572950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EEA22BF-3A14-49B4-9C4E-652CC37CBF63}"/>
              </a:ext>
            </a:extLst>
          </p:cNvPr>
          <p:cNvSpPr/>
          <p:nvPr/>
        </p:nvSpPr>
        <p:spPr>
          <a:xfrm>
            <a:off x="3559175" y="1905950"/>
            <a:ext cx="765175" cy="31655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BA21D87-5248-4CF6-B2C5-1B26A7A77E59}"/>
              </a:ext>
            </a:extLst>
          </p:cNvPr>
          <p:cNvSpPr/>
          <p:nvPr/>
        </p:nvSpPr>
        <p:spPr>
          <a:xfrm>
            <a:off x="4543425" y="2451971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2980B597-7FF0-4B75-BE51-ADE39FD76570}"/>
              </a:ext>
            </a:extLst>
          </p:cNvPr>
          <p:cNvSpPr/>
          <p:nvPr/>
        </p:nvSpPr>
        <p:spPr>
          <a:xfrm>
            <a:off x="7295029" y="1627094"/>
            <a:ext cx="43609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BA778A6-4E93-48AF-99C8-ECD6A4E8E278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577151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>
            <a:extLst>
              <a:ext uri="{FF2B5EF4-FFF2-40B4-BE49-F238E27FC236}">
                <a16:creationId xmlns:a16="http://schemas.microsoft.com/office/drawing/2014/main" id="{EC5B1BF5-2E69-415F-A3C2-E18CB8C5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</p:spPr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3E7BE3E-8881-4BF0-90EA-1E691E25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39" y="1332900"/>
            <a:ext cx="6513721" cy="3663968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CBCA354E-920E-4435-82FF-99EF2954258A}"/>
              </a:ext>
            </a:extLst>
          </p:cNvPr>
          <p:cNvSpPr/>
          <p:nvPr/>
        </p:nvSpPr>
        <p:spPr>
          <a:xfrm>
            <a:off x="6744541" y="1627094"/>
            <a:ext cx="564776" cy="15464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0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AC71ECE2-A5B6-4E7C-B519-32DB13262F4A}"/>
              </a:ext>
            </a:extLst>
          </p:cNvPr>
          <p:cNvSpPr/>
          <p:nvPr/>
        </p:nvSpPr>
        <p:spPr>
          <a:xfrm>
            <a:off x="3559175" y="1905950"/>
            <a:ext cx="765175" cy="31655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AB78792-861B-41C4-B242-E6F4EBDF810E}"/>
              </a:ext>
            </a:extLst>
          </p:cNvPr>
          <p:cNvSpPr/>
          <p:nvPr/>
        </p:nvSpPr>
        <p:spPr>
          <a:xfrm>
            <a:off x="1597025" y="4572950"/>
            <a:ext cx="841375" cy="23955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2E2FBA0-BBFC-4FAF-9679-2D1C624EBCC4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414369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Dimostrazione</a:t>
            </a:r>
          </a:p>
        </p:txBody>
      </p:sp>
      <p:pic>
        <p:nvPicPr>
          <p:cNvPr id="5" name="seconda_parte">
            <a:hlinkClick r:id="" action="ppaction://media"/>
            <a:extLst>
              <a:ext uri="{FF2B5EF4-FFF2-40B4-BE49-F238E27FC236}">
                <a16:creationId xmlns:a16="http://schemas.microsoft.com/office/drawing/2014/main" id="{FAC9E91C-2A3F-42C8-9D0D-0C327AA144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115" y="1328306"/>
            <a:ext cx="6573769" cy="36977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EC2D187-CEAF-41A6-AF60-B95CD7E2A5B2}"/>
              </a:ext>
            </a:extLst>
          </p:cNvPr>
          <p:cNvSpPr txBox="1"/>
          <p:nvPr/>
        </p:nvSpPr>
        <p:spPr>
          <a:xfrm>
            <a:off x="8776592" y="4861318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0226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p52"/>
          <p:cNvSpPr txBox="1">
            <a:spLocks noGrp="1"/>
          </p:cNvSpPr>
          <p:nvPr>
            <p:ph type="title" idx="6"/>
          </p:nvPr>
        </p:nvSpPr>
        <p:spPr>
          <a:xfrm>
            <a:off x="720000" y="570550"/>
            <a:ext cx="27279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Conclusioni</a:t>
            </a:r>
            <a:endParaRPr/>
          </a:p>
        </p:txBody>
      </p:sp>
      <p:sp>
        <p:nvSpPr>
          <p:cNvPr id="2743" name="Google Shape;2743;p52"/>
          <p:cNvSpPr txBox="1">
            <a:spLocks noGrp="1"/>
          </p:cNvSpPr>
          <p:nvPr>
            <p:ph type="subTitle" idx="1"/>
          </p:nvPr>
        </p:nvSpPr>
        <p:spPr>
          <a:xfrm>
            <a:off x="3007475" y="1572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Devices</a:t>
            </a:r>
            <a:endParaRPr/>
          </a:p>
        </p:txBody>
      </p:sp>
      <p:sp>
        <p:nvSpPr>
          <p:cNvPr id="2744" name="Google Shape;2744;p52"/>
          <p:cNvSpPr txBox="1">
            <a:spLocks noGrp="1"/>
          </p:cNvSpPr>
          <p:nvPr>
            <p:ph type="subTitle" idx="2"/>
          </p:nvPr>
        </p:nvSpPr>
        <p:spPr>
          <a:xfrm>
            <a:off x="3007475" y="1916747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Utilizzo di un NodeMCU per ogni device, in modo da togliere la simulazione degli stessi. </a:t>
            </a:r>
            <a:endParaRPr/>
          </a:p>
        </p:txBody>
      </p:sp>
      <p:sp>
        <p:nvSpPr>
          <p:cNvPr id="2745" name="Google Shape;2745;p52"/>
          <p:cNvSpPr txBox="1">
            <a:spLocks noGrp="1"/>
          </p:cNvSpPr>
          <p:nvPr>
            <p:ph type="title"/>
          </p:nvPr>
        </p:nvSpPr>
        <p:spPr>
          <a:xfrm>
            <a:off x="1889372" y="157290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46" name="Google Shape;2746;p52"/>
          <p:cNvSpPr txBox="1">
            <a:spLocks noGrp="1"/>
          </p:cNvSpPr>
          <p:nvPr>
            <p:ph type="subTitle" idx="3"/>
          </p:nvPr>
        </p:nvSpPr>
        <p:spPr>
          <a:xfrm>
            <a:off x="3007474" y="3262850"/>
            <a:ext cx="2950413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Risparmio energetico</a:t>
            </a:r>
            <a:endParaRPr/>
          </a:p>
        </p:txBody>
      </p:sp>
      <p:sp>
        <p:nvSpPr>
          <p:cNvPr id="2747" name="Google Shape;2747;p52"/>
          <p:cNvSpPr txBox="1">
            <a:spLocks noGrp="1"/>
          </p:cNvSpPr>
          <p:nvPr>
            <p:ph type="subTitle" idx="4"/>
          </p:nvPr>
        </p:nvSpPr>
        <p:spPr>
          <a:xfrm>
            <a:off x="3007475" y="3605800"/>
            <a:ext cx="413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Adottare tecniche di deep </a:t>
            </a:r>
            <a:r>
              <a:rPr lang="it-IT" err="1"/>
              <a:t>sleep</a:t>
            </a:r>
            <a:r>
              <a:rPr lang="it-IT"/>
              <a:t> anche per i due dispositivi per cui non è stato possibile farlo </a:t>
            </a:r>
            <a:r>
              <a:rPr lang="it-IT" i="1"/>
              <a:t>(</a:t>
            </a:r>
            <a:r>
              <a:rPr lang="it-IT" i="1" err="1"/>
              <a:t>alert</a:t>
            </a:r>
            <a:r>
              <a:rPr lang="it-IT" i="1"/>
              <a:t> device </a:t>
            </a:r>
            <a:r>
              <a:rPr lang="it-IT"/>
              <a:t>e </a:t>
            </a:r>
            <a:r>
              <a:rPr lang="it-IT" i="1"/>
              <a:t>tilt </a:t>
            </a:r>
            <a:r>
              <a:rPr lang="it-IT" i="1" err="1"/>
              <a:t>sensor</a:t>
            </a:r>
            <a:r>
              <a:rPr lang="it-IT"/>
              <a:t>)</a:t>
            </a:r>
            <a:r>
              <a:rPr lang="it-IT" i="1"/>
              <a:t>.</a:t>
            </a:r>
            <a:endParaRPr i="1"/>
          </a:p>
        </p:txBody>
      </p:sp>
      <p:sp>
        <p:nvSpPr>
          <p:cNvPr id="2748" name="Google Shape;2748;p52"/>
          <p:cNvSpPr txBox="1">
            <a:spLocks noGrp="1"/>
          </p:cNvSpPr>
          <p:nvPr>
            <p:ph type="title" idx="5"/>
          </p:nvPr>
        </p:nvSpPr>
        <p:spPr>
          <a:xfrm>
            <a:off x="1889372" y="3255750"/>
            <a:ext cx="996600" cy="13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0146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47"/>
          <p:cNvSpPr txBox="1">
            <a:spLocks noGrp="1"/>
          </p:cNvSpPr>
          <p:nvPr>
            <p:ph type="title"/>
          </p:nvPr>
        </p:nvSpPr>
        <p:spPr>
          <a:xfrm>
            <a:off x="0" y="1664494"/>
            <a:ext cx="9144000" cy="18654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/>
              <a:t>Grazie dell’attenzione</a:t>
            </a:r>
            <a:endParaRPr sz="4400" b="0"/>
          </a:p>
        </p:txBody>
      </p:sp>
      <p:sp>
        <p:nvSpPr>
          <p:cNvPr id="2581" name="Google Shape;2581;p47"/>
          <p:cNvSpPr txBox="1">
            <a:spLocks noGrp="1"/>
          </p:cNvSpPr>
          <p:nvPr>
            <p:ph type="body" idx="1"/>
          </p:nvPr>
        </p:nvSpPr>
        <p:spPr>
          <a:xfrm>
            <a:off x="0" y="3529899"/>
            <a:ext cx="7585350" cy="620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Davide Rendina 830730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Andrei Gabriel Taraboi </a:t>
            </a:r>
            <a:r>
              <a:rPr lang="it-IT">
                <a:solidFill>
                  <a:schemeClr val="accent6"/>
                </a:solidFill>
              </a:rPr>
              <a:t>829904</a:t>
            </a:r>
            <a:r>
              <a:rPr lang="en">
                <a:solidFill>
                  <a:schemeClr val="accent6"/>
                </a:solidFill>
              </a:rPr>
              <a:t> </a:t>
            </a:r>
            <a:endParaRPr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71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2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9974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Obiettivi</a:t>
            </a:r>
            <a:endParaRPr/>
          </a:p>
        </p:txBody>
      </p:sp>
      <p:sp>
        <p:nvSpPr>
          <p:cNvPr id="713" name="Google Shape;713;p32"/>
          <p:cNvSpPr txBox="1">
            <a:spLocks noGrp="1"/>
          </p:cNvSpPr>
          <p:nvPr>
            <p:ph type="body" idx="1"/>
          </p:nvPr>
        </p:nvSpPr>
        <p:spPr>
          <a:xfrm>
            <a:off x="720000" y="156041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Font typeface="Arial"/>
              <a:buChar char="•"/>
            </a:pPr>
            <a:r>
              <a:rPr lang="it-IT" dirty="0"/>
              <a:t>Realizzare un sistema che permetta la gestione dei dispositivi  di temperatura all'interno di un Bar.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Eseguire un controllo sull’apertura e chiusura delle finestre dell'ambiente.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Connettere i nodi della rete con MQTT.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Realizzare una smart network che permetta l'autoconfigurazione dei dispositivi che si collegano.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Utilizzare le </a:t>
            </a:r>
            <a:r>
              <a:rPr lang="it-IT" dirty="0" err="1"/>
              <a:t>Weather</a:t>
            </a:r>
            <a:r>
              <a:rPr lang="it-IT" dirty="0"/>
              <a:t> API per monitorare le previsioni meteo.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Creare un'interfaccia web dinamica</a:t>
            </a:r>
          </a:p>
          <a:p>
            <a:pPr marL="171450" indent="-171450">
              <a:buFont typeface="Arial"/>
              <a:buChar char="•"/>
            </a:pPr>
            <a:r>
              <a:rPr lang="it-IT" dirty="0"/>
              <a:t>Costruire un sistema che offra grande dinamicità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8C808B-9D95-44AF-969C-E81DA64657BF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Struttura del sistema</a:t>
            </a:r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BF9E88FA-FEE2-47F6-B6E3-6D6571EAA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05" y="1140518"/>
            <a:ext cx="7454590" cy="388001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2754136-21C8-407D-B81B-13E8C4E72ACB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5764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MQTT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A0DDBF7-6521-4193-A551-85A51B073F5D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4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8B313BB-17E6-429C-BC70-08BF92DB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052" y="1259173"/>
            <a:ext cx="5781896" cy="388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6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48375-1C84-4E01-B6DE-459C1B5C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Fase di </a:t>
            </a:r>
            <a:r>
              <a:rPr lang="it-IT" err="1"/>
              <a:t>discovery</a:t>
            </a:r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4659054-E10D-436C-A780-4AA103A94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87" y="1406863"/>
            <a:ext cx="7612425" cy="357181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5CB905-CDEA-48FA-939B-2F0737AA1249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41844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37"/>
          <p:cNvSpPr txBox="1">
            <a:spLocks noGrp="1"/>
          </p:cNvSpPr>
          <p:nvPr>
            <p:ph type="title"/>
          </p:nvPr>
        </p:nvSpPr>
        <p:spPr>
          <a:xfrm>
            <a:off x="719999" y="570550"/>
            <a:ext cx="5295039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Controllo dispositivo acceso</a:t>
            </a:r>
            <a:endParaRPr dirty="0"/>
          </a:p>
        </p:txBody>
      </p:sp>
      <p:sp>
        <p:nvSpPr>
          <p:cNvPr id="756" name="Google Shape;756;p37"/>
          <p:cNvSpPr txBox="1">
            <a:spLocks noGrp="1"/>
          </p:cNvSpPr>
          <p:nvPr>
            <p:ph type="subTitle" idx="1"/>
          </p:nvPr>
        </p:nvSpPr>
        <p:spPr>
          <a:xfrm>
            <a:off x="3686475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Controllo</a:t>
            </a:r>
            <a:endParaRPr dirty="0"/>
          </a:p>
        </p:txBody>
      </p:sp>
      <p:sp>
        <p:nvSpPr>
          <p:cNvPr id="757" name="Google Shape;757;p37"/>
          <p:cNvSpPr txBox="1">
            <a:spLocks noGrp="1"/>
          </p:cNvSpPr>
          <p:nvPr>
            <p:ph type="subTitle" idx="2"/>
          </p:nvPr>
        </p:nvSpPr>
        <p:spPr>
          <a:xfrm>
            <a:off x="3473475" y="3316994"/>
            <a:ext cx="2183400" cy="1635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Controlla che non ci siano finestre aperte e device accesi nello stesso momento.</a:t>
            </a:r>
            <a:endParaRPr sz="1200" dirty="0"/>
          </a:p>
        </p:txBody>
      </p:sp>
      <p:sp>
        <p:nvSpPr>
          <p:cNvPr id="758" name="Google Shape;758;p37"/>
          <p:cNvSpPr txBox="1">
            <a:spLocks noGrp="1"/>
          </p:cNvSpPr>
          <p:nvPr>
            <p:ph type="subTitle" idx="3"/>
          </p:nvPr>
        </p:nvSpPr>
        <p:spPr>
          <a:xfrm>
            <a:off x="6105311" y="2788275"/>
            <a:ext cx="2187137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Comunicazione</a:t>
            </a:r>
            <a:endParaRPr dirty="0"/>
          </a:p>
        </p:txBody>
      </p:sp>
      <p:sp>
        <p:nvSpPr>
          <p:cNvPr id="759" name="Google Shape;759;p37"/>
          <p:cNvSpPr txBox="1">
            <a:spLocks noGrp="1"/>
          </p:cNvSpPr>
          <p:nvPr>
            <p:ph type="subTitle" idx="4"/>
          </p:nvPr>
        </p:nvSpPr>
        <p:spPr>
          <a:xfrm>
            <a:off x="6088100" y="3316994"/>
            <a:ext cx="2183400" cy="1305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Se il controllo ha esito positivo, comunica l’</a:t>
            </a:r>
            <a:r>
              <a:rPr lang="it-IT" sz="1200" dirty="0" err="1"/>
              <a:t>alert</a:t>
            </a:r>
            <a:r>
              <a:rPr lang="it-IT" sz="1200" dirty="0"/>
              <a:t> al sistema.</a:t>
            </a:r>
            <a:endParaRPr sz="1200" dirty="0"/>
          </a:p>
        </p:txBody>
      </p:sp>
      <p:sp>
        <p:nvSpPr>
          <p:cNvPr id="760" name="Google Shape;760;p37"/>
          <p:cNvSpPr txBox="1">
            <a:spLocks noGrp="1"/>
          </p:cNvSpPr>
          <p:nvPr>
            <p:ph type="subTitle" idx="5"/>
          </p:nvPr>
        </p:nvSpPr>
        <p:spPr>
          <a:xfrm>
            <a:off x="1077300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Notifica</a:t>
            </a:r>
            <a:endParaRPr dirty="0"/>
          </a:p>
        </p:txBody>
      </p:sp>
      <p:sp>
        <p:nvSpPr>
          <p:cNvPr id="761" name="Google Shape;761;p37"/>
          <p:cNvSpPr txBox="1">
            <a:spLocks noGrp="1"/>
          </p:cNvSpPr>
          <p:nvPr>
            <p:ph type="subTitle" idx="6"/>
          </p:nvPr>
        </p:nvSpPr>
        <p:spPr>
          <a:xfrm>
            <a:off x="851552" y="3321240"/>
            <a:ext cx="2198798" cy="1822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Ricezione di una notifica se viene aperta/chiusa una nuova finestra oppure un device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cambia stato.</a:t>
            </a:r>
          </a:p>
        </p:txBody>
      </p:sp>
      <p:grpSp>
        <p:nvGrpSpPr>
          <p:cNvPr id="25" name="Google Shape;8891;p70">
            <a:extLst>
              <a:ext uri="{FF2B5EF4-FFF2-40B4-BE49-F238E27FC236}">
                <a16:creationId xmlns:a16="http://schemas.microsoft.com/office/drawing/2014/main" id="{44B0B1FB-2AF1-4FEC-9FF5-F243A9628AE9}"/>
              </a:ext>
            </a:extLst>
          </p:cNvPr>
          <p:cNvGrpSpPr/>
          <p:nvPr/>
        </p:nvGrpSpPr>
        <p:grpSpPr>
          <a:xfrm>
            <a:off x="1694545" y="2175144"/>
            <a:ext cx="531010" cy="528966"/>
            <a:chOff x="-35123050" y="3561225"/>
            <a:chExt cx="292225" cy="291100"/>
          </a:xfrm>
          <a:solidFill>
            <a:schemeClr val="accent5"/>
          </a:solidFill>
        </p:grpSpPr>
        <p:sp>
          <p:nvSpPr>
            <p:cNvPr id="26" name="Google Shape;8892;p70">
              <a:extLst>
                <a:ext uri="{FF2B5EF4-FFF2-40B4-BE49-F238E27FC236}">
                  <a16:creationId xmlns:a16="http://schemas.microsoft.com/office/drawing/2014/main" id="{D42730E2-82F3-4332-A8D8-90F0E8352EF2}"/>
                </a:ext>
              </a:extLst>
            </p:cNvPr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893;p70">
              <a:extLst>
                <a:ext uri="{FF2B5EF4-FFF2-40B4-BE49-F238E27FC236}">
                  <a16:creationId xmlns:a16="http://schemas.microsoft.com/office/drawing/2014/main" id="{8008CEB3-49C8-4458-A3AC-6D405294E170}"/>
                </a:ext>
              </a:extLst>
            </p:cNvPr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7595;p67">
            <a:extLst>
              <a:ext uri="{FF2B5EF4-FFF2-40B4-BE49-F238E27FC236}">
                <a16:creationId xmlns:a16="http://schemas.microsoft.com/office/drawing/2014/main" id="{2112D27B-9D4F-47BE-B99E-441937114C2D}"/>
              </a:ext>
            </a:extLst>
          </p:cNvPr>
          <p:cNvGrpSpPr/>
          <p:nvPr/>
        </p:nvGrpSpPr>
        <p:grpSpPr>
          <a:xfrm>
            <a:off x="6935134" y="2175144"/>
            <a:ext cx="514321" cy="508100"/>
            <a:chOff x="3858100" y="1435075"/>
            <a:chExt cx="487775" cy="481875"/>
          </a:xfrm>
          <a:solidFill>
            <a:schemeClr val="accent5"/>
          </a:solidFill>
        </p:grpSpPr>
        <p:sp>
          <p:nvSpPr>
            <p:cNvPr id="29" name="Google Shape;7596;p67">
              <a:extLst>
                <a:ext uri="{FF2B5EF4-FFF2-40B4-BE49-F238E27FC236}">
                  <a16:creationId xmlns:a16="http://schemas.microsoft.com/office/drawing/2014/main" id="{8A42CCC2-B310-4E08-BDC7-CE6E7125C977}"/>
                </a:ext>
              </a:extLst>
            </p:cNvPr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597;p67">
              <a:extLst>
                <a:ext uri="{FF2B5EF4-FFF2-40B4-BE49-F238E27FC236}">
                  <a16:creationId xmlns:a16="http://schemas.microsoft.com/office/drawing/2014/main" id="{D7AD2CAA-DE4F-4DF5-B9A7-CE2E64D9E19D}"/>
                </a:ext>
              </a:extLst>
            </p:cNvPr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598;p67">
              <a:extLst>
                <a:ext uri="{FF2B5EF4-FFF2-40B4-BE49-F238E27FC236}">
                  <a16:creationId xmlns:a16="http://schemas.microsoft.com/office/drawing/2014/main" id="{B83BCBE6-5C5E-4005-ADCD-F4BF0089ED9B}"/>
                </a:ext>
              </a:extLst>
            </p:cNvPr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599;p67">
              <a:extLst>
                <a:ext uri="{FF2B5EF4-FFF2-40B4-BE49-F238E27FC236}">
                  <a16:creationId xmlns:a16="http://schemas.microsoft.com/office/drawing/2014/main" id="{F9C6C9E6-1671-4910-BA53-873286E9D764}"/>
                </a:ext>
              </a:extLst>
            </p:cNvPr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600;p67">
              <a:extLst>
                <a:ext uri="{FF2B5EF4-FFF2-40B4-BE49-F238E27FC236}">
                  <a16:creationId xmlns:a16="http://schemas.microsoft.com/office/drawing/2014/main" id="{42AF309C-46A4-4E3E-B0F3-B935E9BF69EC}"/>
                </a:ext>
              </a:extLst>
            </p:cNvPr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" name="Google Shape;8271;p69">
            <a:extLst>
              <a:ext uri="{FF2B5EF4-FFF2-40B4-BE49-F238E27FC236}">
                <a16:creationId xmlns:a16="http://schemas.microsoft.com/office/drawing/2014/main" id="{39B8CFA4-0ADC-4BA9-8456-569B49D69DE1}"/>
              </a:ext>
            </a:extLst>
          </p:cNvPr>
          <p:cNvSpPr/>
          <p:nvPr/>
        </p:nvSpPr>
        <p:spPr>
          <a:xfrm>
            <a:off x="4295640" y="2155593"/>
            <a:ext cx="552720" cy="55276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37"/>
          <p:cNvSpPr txBox="1">
            <a:spLocks noGrp="1"/>
          </p:cNvSpPr>
          <p:nvPr>
            <p:ph type="title"/>
          </p:nvPr>
        </p:nvSpPr>
        <p:spPr>
          <a:xfrm>
            <a:off x="719999" y="570550"/>
            <a:ext cx="5295039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Controllo previsioni meteo</a:t>
            </a:r>
            <a:endParaRPr dirty="0"/>
          </a:p>
        </p:txBody>
      </p:sp>
      <p:sp>
        <p:nvSpPr>
          <p:cNvPr id="756" name="Google Shape;756;p37"/>
          <p:cNvSpPr txBox="1">
            <a:spLocks noGrp="1"/>
          </p:cNvSpPr>
          <p:nvPr>
            <p:ph type="subTitle" idx="1"/>
          </p:nvPr>
        </p:nvSpPr>
        <p:spPr>
          <a:xfrm>
            <a:off x="3686475" y="27882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Controllo</a:t>
            </a:r>
            <a:endParaRPr dirty="0"/>
          </a:p>
        </p:txBody>
      </p:sp>
      <p:sp>
        <p:nvSpPr>
          <p:cNvPr id="757" name="Google Shape;757;p37"/>
          <p:cNvSpPr txBox="1">
            <a:spLocks noGrp="1"/>
          </p:cNvSpPr>
          <p:nvPr>
            <p:ph type="subTitle" idx="2"/>
          </p:nvPr>
        </p:nvSpPr>
        <p:spPr>
          <a:xfrm>
            <a:off x="3473475" y="3316994"/>
            <a:ext cx="2183400" cy="1635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Controlla che non piova nelle successive tre ore e che non ci sia alcuna finestra aperta.</a:t>
            </a:r>
            <a:endParaRPr sz="1200" dirty="0"/>
          </a:p>
        </p:txBody>
      </p:sp>
      <p:sp>
        <p:nvSpPr>
          <p:cNvPr id="758" name="Google Shape;758;p37"/>
          <p:cNvSpPr txBox="1">
            <a:spLocks noGrp="1"/>
          </p:cNvSpPr>
          <p:nvPr>
            <p:ph type="subTitle" idx="3"/>
          </p:nvPr>
        </p:nvSpPr>
        <p:spPr>
          <a:xfrm>
            <a:off x="6105311" y="2788275"/>
            <a:ext cx="2187137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Comunicazione</a:t>
            </a:r>
            <a:endParaRPr dirty="0"/>
          </a:p>
        </p:txBody>
      </p:sp>
      <p:sp>
        <p:nvSpPr>
          <p:cNvPr id="759" name="Google Shape;759;p37"/>
          <p:cNvSpPr txBox="1">
            <a:spLocks noGrp="1"/>
          </p:cNvSpPr>
          <p:nvPr>
            <p:ph type="subTitle" idx="4"/>
          </p:nvPr>
        </p:nvSpPr>
        <p:spPr>
          <a:xfrm>
            <a:off x="6088100" y="3316994"/>
            <a:ext cx="2183400" cy="1305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Se il controllo ha esito positivo, comunica l’</a:t>
            </a:r>
            <a:r>
              <a:rPr lang="it-IT" sz="1200" dirty="0" err="1"/>
              <a:t>alert</a:t>
            </a:r>
            <a:r>
              <a:rPr lang="it-IT" sz="1200" dirty="0"/>
              <a:t> al sistema.</a:t>
            </a:r>
            <a:endParaRPr sz="1200" dirty="0"/>
          </a:p>
        </p:txBody>
      </p:sp>
      <p:sp>
        <p:nvSpPr>
          <p:cNvPr id="760" name="Google Shape;760;p37"/>
          <p:cNvSpPr txBox="1">
            <a:spLocks noGrp="1"/>
          </p:cNvSpPr>
          <p:nvPr>
            <p:ph type="subTitle" idx="5"/>
          </p:nvPr>
        </p:nvSpPr>
        <p:spPr>
          <a:xfrm>
            <a:off x="1039419" y="2788275"/>
            <a:ext cx="1823063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Chiamata API</a:t>
            </a:r>
            <a:endParaRPr dirty="0"/>
          </a:p>
        </p:txBody>
      </p:sp>
      <p:sp>
        <p:nvSpPr>
          <p:cNvPr id="761" name="Google Shape;761;p37"/>
          <p:cNvSpPr txBox="1">
            <a:spLocks noGrp="1"/>
          </p:cNvSpPr>
          <p:nvPr>
            <p:ph type="subTitle" idx="6"/>
          </p:nvPr>
        </p:nvSpPr>
        <p:spPr>
          <a:xfrm>
            <a:off x="851552" y="3321240"/>
            <a:ext cx="2198798" cy="1822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Effettua una chiamata ogni 10 minuti alle API di </a:t>
            </a:r>
            <a:r>
              <a:rPr lang="it-IT" sz="1200" i="1" dirty="0"/>
              <a:t>openweather.com </a:t>
            </a:r>
            <a:r>
              <a:rPr lang="it-IT" sz="1200" dirty="0"/>
              <a:t>per chiedere le previsioni meteo.</a:t>
            </a:r>
          </a:p>
        </p:txBody>
      </p:sp>
      <p:grpSp>
        <p:nvGrpSpPr>
          <p:cNvPr id="28" name="Google Shape;7595;p67">
            <a:extLst>
              <a:ext uri="{FF2B5EF4-FFF2-40B4-BE49-F238E27FC236}">
                <a16:creationId xmlns:a16="http://schemas.microsoft.com/office/drawing/2014/main" id="{2112D27B-9D4F-47BE-B99E-441937114C2D}"/>
              </a:ext>
            </a:extLst>
          </p:cNvPr>
          <p:cNvGrpSpPr/>
          <p:nvPr/>
        </p:nvGrpSpPr>
        <p:grpSpPr>
          <a:xfrm>
            <a:off x="6935134" y="2175144"/>
            <a:ext cx="514321" cy="508100"/>
            <a:chOff x="3858100" y="1435075"/>
            <a:chExt cx="487775" cy="481875"/>
          </a:xfrm>
          <a:solidFill>
            <a:schemeClr val="accent5"/>
          </a:solidFill>
        </p:grpSpPr>
        <p:sp>
          <p:nvSpPr>
            <p:cNvPr id="29" name="Google Shape;7596;p67">
              <a:extLst>
                <a:ext uri="{FF2B5EF4-FFF2-40B4-BE49-F238E27FC236}">
                  <a16:creationId xmlns:a16="http://schemas.microsoft.com/office/drawing/2014/main" id="{8A42CCC2-B310-4E08-BDC7-CE6E7125C977}"/>
                </a:ext>
              </a:extLst>
            </p:cNvPr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597;p67">
              <a:extLst>
                <a:ext uri="{FF2B5EF4-FFF2-40B4-BE49-F238E27FC236}">
                  <a16:creationId xmlns:a16="http://schemas.microsoft.com/office/drawing/2014/main" id="{D7AD2CAA-DE4F-4DF5-B9A7-CE2E64D9E19D}"/>
                </a:ext>
              </a:extLst>
            </p:cNvPr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598;p67">
              <a:extLst>
                <a:ext uri="{FF2B5EF4-FFF2-40B4-BE49-F238E27FC236}">
                  <a16:creationId xmlns:a16="http://schemas.microsoft.com/office/drawing/2014/main" id="{B83BCBE6-5C5E-4005-ADCD-F4BF0089ED9B}"/>
                </a:ext>
              </a:extLst>
            </p:cNvPr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599;p67">
              <a:extLst>
                <a:ext uri="{FF2B5EF4-FFF2-40B4-BE49-F238E27FC236}">
                  <a16:creationId xmlns:a16="http://schemas.microsoft.com/office/drawing/2014/main" id="{F9C6C9E6-1671-4910-BA53-873286E9D764}"/>
                </a:ext>
              </a:extLst>
            </p:cNvPr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600;p67">
              <a:extLst>
                <a:ext uri="{FF2B5EF4-FFF2-40B4-BE49-F238E27FC236}">
                  <a16:creationId xmlns:a16="http://schemas.microsoft.com/office/drawing/2014/main" id="{42AF309C-46A4-4E3E-B0F3-B935E9BF69EC}"/>
                </a:ext>
              </a:extLst>
            </p:cNvPr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" name="Google Shape;8271;p69">
            <a:extLst>
              <a:ext uri="{FF2B5EF4-FFF2-40B4-BE49-F238E27FC236}">
                <a16:creationId xmlns:a16="http://schemas.microsoft.com/office/drawing/2014/main" id="{39B8CFA4-0ADC-4BA9-8456-569B49D69DE1}"/>
              </a:ext>
            </a:extLst>
          </p:cNvPr>
          <p:cNvSpPr/>
          <p:nvPr/>
        </p:nvSpPr>
        <p:spPr>
          <a:xfrm>
            <a:off x="4295640" y="2155593"/>
            <a:ext cx="552720" cy="55276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9644;p71">
            <a:extLst>
              <a:ext uri="{FF2B5EF4-FFF2-40B4-BE49-F238E27FC236}">
                <a16:creationId xmlns:a16="http://schemas.microsoft.com/office/drawing/2014/main" id="{1ADA384A-CE34-41A8-AF17-55007D4103B8}"/>
              </a:ext>
            </a:extLst>
          </p:cNvPr>
          <p:cNvGrpSpPr/>
          <p:nvPr/>
        </p:nvGrpSpPr>
        <p:grpSpPr>
          <a:xfrm>
            <a:off x="1714631" y="2204530"/>
            <a:ext cx="533985" cy="471075"/>
            <a:chOff x="-45674075" y="3586425"/>
            <a:chExt cx="300900" cy="265450"/>
          </a:xfrm>
          <a:solidFill>
            <a:schemeClr val="accent5"/>
          </a:solidFill>
        </p:grpSpPr>
        <p:sp>
          <p:nvSpPr>
            <p:cNvPr id="20" name="Google Shape;9645;p71">
              <a:extLst>
                <a:ext uri="{FF2B5EF4-FFF2-40B4-BE49-F238E27FC236}">
                  <a16:creationId xmlns:a16="http://schemas.microsoft.com/office/drawing/2014/main" id="{F731ADC8-F9C0-452D-AD92-170A2712E069}"/>
                </a:ext>
              </a:extLst>
            </p:cNvPr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46;p71">
              <a:extLst>
                <a:ext uri="{FF2B5EF4-FFF2-40B4-BE49-F238E27FC236}">
                  <a16:creationId xmlns:a16="http://schemas.microsoft.com/office/drawing/2014/main" id="{ECE29D1E-3FBE-40C0-85C5-1D621E23EE28}"/>
                </a:ext>
              </a:extLst>
            </p:cNvPr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5279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0"/>
          <p:cNvSpPr txBox="1">
            <a:spLocks noGrp="1"/>
          </p:cNvSpPr>
          <p:nvPr>
            <p:ph type="subTitle" idx="1"/>
          </p:nvPr>
        </p:nvSpPr>
        <p:spPr>
          <a:xfrm>
            <a:off x="1387975" y="18339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Sensing station</a:t>
            </a:r>
            <a:endParaRPr/>
          </a:p>
        </p:txBody>
      </p:sp>
      <p:sp>
        <p:nvSpPr>
          <p:cNvPr id="824" name="Google Shape;824;p40"/>
          <p:cNvSpPr txBox="1">
            <a:spLocks noGrp="1"/>
          </p:cNvSpPr>
          <p:nvPr>
            <p:ph type="subTitle" idx="2"/>
          </p:nvPr>
        </p:nvSpPr>
        <p:spPr>
          <a:xfrm>
            <a:off x="1394700" y="2175825"/>
            <a:ext cx="2948700" cy="684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Deep sleep ogni 10 minuti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Log sulla rete ogni 30 minuti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50"/>
              <a:t>Utilizzo EEPROM</a:t>
            </a:r>
            <a:endParaRPr sz="1350"/>
          </a:p>
        </p:txBody>
      </p:sp>
      <p:sp>
        <p:nvSpPr>
          <p:cNvPr id="825" name="Google Shape;825;p40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4045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Risparmio energia</a:t>
            </a:r>
            <a:endParaRPr/>
          </a:p>
        </p:txBody>
      </p:sp>
      <p:sp>
        <p:nvSpPr>
          <p:cNvPr id="826" name="Google Shape;826;p40"/>
          <p:cNvSpPr txBox="1">
            <a:spLocks noGrp="1"/>
          </p:cNvSpPr>
          <p:nvPr>
            <p:ph type="subTitle" idx="3"/>
          </p:nvPr>
        </p:nvSpPr>
        <p:spPr>
          <a:xfrm>
            <a:off x="1387975" y="3151300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Tilt sensor</a:t>
            </a:r>
            <a:endParaRPr/>
          </a:p>
        </p:txBody>
      </p:sp>
      <p:sp>
        <p:nvSpPr>
          <p:cNvPr id="827" name="Google Shape;827;p40"/>
          <p:cNvSpPr txBox="1">
            <a:spLocks noGrp="1"/>
          </p:cNvSpPr>
          <p:nvPr>
            <p:ph type="subTitle" idx="4"/>
          </p:nvPr>
        </p:nvSpPr>
        <p:spPr>
          <a:xfrm>
            <a:off x="1394625" y="34932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>
                <a:solidFill>
                  <a:srgbClr val="000000"/>
                </a:solidFill>
              </a:rPr>
              <a:t>Deep </a:t>
            </a:r>
            <a:r>
              <a:rPr lang="it-IT" sz="1350" err="1">
                <a:solidFill>
                  <a:srgbClr val="000000"/>
                </a:solidFill>
              </a:rPr>
              <a:t>sleep</a:t>
            </a:r>
            <a:r>
              <a:rPr lang="it-IT" sz="1350">
                <a:solidFill>
                  <a:srgbClr val="000000"/>
                </a:solidFill>
              </a:rPr>
              <a:t> con risveglio tramite il sensore di tilt *</a:t>
            </a:r>
          </a:p>
        </p:txBody>
      </p:sp>
      <p:sp>
        <p:nvSpPr>
          <p:cNvPr id="828" name="Google Shape;828;p40"/>
          <p:cNvSpPr txBox="1">
            <a:spLocks noGrp="1"/>
          </p:cNvSpPr>
          <p:nvPr>
            <p:ph type="subTitle" idx="5"/>
          </p:nvPr>
        </p:nvSpPr>
        <p:spPr>
          <a:xfrm>
            <a:off x="5750100" y="18339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Heating/cooling</a:t>
            </a:r>
            <a:endParaRPr/>
          </a:p>
        </p:txBody>
      </p:sp>
      <p:sp>
        <p:nvSpPr>
          <p:cNvPr id="829" name="Google Shape;829;p40"/>
          <p:cNvSpPr txBox="1">
            <a:spLocks noGrp="1"/>
          </p:cNvSpPr>
          <p:nvPr>
            <p:ph type="subTitle" idx="6"/>
          </p:nvPr>
        </p:nvSpPr>
        <p:spPr>
          <a:xfrm>
            <a:off x="5750100" y="21758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/>
              <a:t>Nessuna strategia di risparmio necessaria</a:t>
            </a:r>
            <a:endParaRPr sz="135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/>
          </a:p>
        </p:txBody>
      </p:sp>
      <p:sp>
        <p:nvSpPr>
          <p:cNvPr id="830" name="Google Shape;830;p40"/>
          <p:cNvSpPr txBox="1">
            <a:spLocks noGrp="1"/>
          </p:cNvSpPr>
          <p:nvPr>
            <p:ph type="subTitle" idx="7"/>
          </p:nvPr>
        </p:nvSpPr>
        <p:spPr>
          <a:xfrm>
            <a:off x="5750100" y="3151300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Alert</a:t>
            </a:r>
            <a:r>
              <a:rPr lang="it-IT"/>
              <a:t> Device</a:t>
            </a:r>
          </a:p>
        </p:txBody>
      </p:sp>
      <p:sp>
        <p:nvSpPr>
          <p:cNvPr id="831" name="Google Shape;831;p40"/>
          <p:cNvSpPr txBox="1">
            <a:spLocks noGrp="1"/>
          </p:cNvSpPr>
          <p:nvPr>
            <p:ph type="subTitle" idx="8"/>
          </p:nvPr>
        </p:nvSpPr>
        <p:spPr>
          <a:xfrm>
            <a:off x="5750100" y="3493225"/>
            <a:ext cx="27222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50">
                <a:solidFill>
                  <a:schemeClr val="tx1"/>
                </a:solidFill>
              </a:rPr>
              <a:t>Deep </a:t>
            </a:r>
            <a:r>
              <a:rPr lang="it-IT" sz="1350" err="1">
                <a:solidFill>
                  <a:schemeClr val="tx1"/>
                </a:solidFill>
              </a:rPr>
              <a:t>sleep</a:t>
            </a:r>
            <a:r>
              <a:rPr lang="it-IT" sz="1350">
                <a:solidFill>
                  <a:schemeClr val="tx1"/>
                </a:solidFill>
              </a:rPr>
              <a:t> ad intervalli regolari di 5 minuti *</a:t>
            </a:r>
          </a:p>
        </p:txBody>
      </p:sp>
      <p:grpSp>
        <p:nvGrpSpPr>
          <p:cNvPr id="30" name="Google Shape;7742;p67">
            <a:extLst>
              <a:ext uri="{FF2B5EF4-FFF2-40B4-BE49-F238E27FC236}">
                <a16:creationId xmlns:a16="http://schemas.microsoft.com/office/drawing/2014/main" id="{B391A853-06C9-4468-B19E-ECC4EF341041}"/>
              </a:ext>
            </a:extLst>
          </p:cNvPr>
          <p:cNvGrpSpPr/>
          <p:nvPr/>
        </p:nvGrpSpPr>
        <p:grpSpPr>
          <a:xfrm>
            <a:off x="823656" y="2110122"/>
            <a:ext cx="216144" cy="401102"/>
            <a:chOff x="3984950" y="3213600"/>
            <a:chExt cx="239925" cy="481825"/>
          </a:xfrm>
          <a:solidFill>
            <a:srgbClr val="5F7D95"/>
          </a:solidFill>
        </p:grpSpPr>
        <p:sp>
          <p:nvSpPr>
            <p:cNvPr id="31" name="Google Shape;7743;p67">
              <a:extLst>
                <a:ext uri="{FF2B5EF4-FFF2-40B4-BE49-F238E27FC236}">
                  <a16:creationId xmlns:a16="http://schemas.microsoft.com/office/drawing/2014/main" id="{DC484966-0F00-480C-A03A-BBC769DCEEB3}"/>
                </a:ext>
              </a:extLst>
            </p:cNvPr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44;p67">
              <a:extLst>
                <a:ext uri="{FF2B5EF4-FFF2-40B4-BE49-F238E27FC236}">
                  <a16:creationId xmlns:a16="http://schemas.microsoft.com/office/drawing/2014/main" id="{617AA484-05AC-46B4-B3C2-3BE41ED75A1F}"/>
                </a:ext>
              </a:extLst>
            </p:cNvPr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3" name="Google Shape;7658;p67">
            <a:extLst>
              <a:ext uri="{FF2B5EF4-FFF2-40B4-BE49-F238E27FC236}">
                <a16:creationId xmlns:a16="http://schemas.microsoft.com/office/drawing/2014/main" id="{79259368-09A4-46F5-A3FD-8914D6406F33}"/>
              </a:ext>
            </a:extLst>
          </p:cNvPr>
          <p:cNvGrpSpPr/>
          <p:nvPr/>
        </p:nvGrpSpPr>
        <p:grpSpPr>
          <a:xfrm>
            <a:off x="5133237" y="3450259"/>
            <a:ext cx="339200" cy="339271"/>
            <a:chOff x="5049725" y="2027900"/>
            <a:chExt cx="481750" cy="481850"/>
          </a:xfrm>
          <a:solidFill>
            <a:schemeClr val="accent5"/>
          </a:solidFill>
        </p:grpSpPr>
        <p:sp>
          <p:nvSpPr>
            <p:cNvPr id="34" name="Google Shape;7659;p67">
              <a:extLst>
                <a:ext uri="{FF2B5EF4-FFF2-40B4-BE49-F238E27FC236}">
                  <a16:creationId xmlns:a16="http://schemas.microsoft.com/office/drawing/2014/main" id="{36D46A98-9F5E-4737-A69F-2D8621A1CC0B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7660;p67">
              <a:extLst>
                <a:ext uri="{FF2B5EF4-FFF2-40B4-BE49-F238E27FC236}">
                  <a16:creationId xmlns:a16="http://schemas.microsoft.com/office/drawing/2014/main" id="{C9A99771-3660-4890-82AB-D7387C766DB9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7661;p67">
              <a:extLst>
                <a:ext uri="{FF2B5EF4-FFF2-40B4-BE49-F238E27FC236}">
                  <a16:creationId xmlns:a16="http://schemas.microsoft.com/office/drawing/2014/main" id="{0678B4C1-F690-4F96-BFEE-26A6DB37B12F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7662;p67">
              <a:extLst>
                <a:ext uri="{FF2B5EF4-FFF2-40B4-BE49-F238E27FC236}">
                  <a16:creationId xmlns:a16="http://schemas.microsoft.com/office/drawing/2014/main" id="{E04C6660-AC36-4339-AF36-5E371D093A8D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7663;p67">
              <a:extLst>
                <a:ext uri="{FF2B5EF4-FFF2-40B4-BE49-F238E27FC236}">
                  <a16:creationId xmlns:a16="http://schemas.microsoft.com/office/drawing/2014/main" id="{197E1A1A-4F9A-4C69-A3F0-89259B448F55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7664;p67">
              <a:extLst>
                <a:ext uri="{FF2B5EF4-FFF2-40B4-BE49-F238E27FC236}">
                  <a16:creationId xmlns:a16="http://schemas.microsoft.com/office/drawing/2014/main" id="{1564C244-3785-4AB0-BC22-F3999C462D74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7665;p67">
              <a:extLst>
                <a:ext uri="{FF2B5EF4-FFF2-40B4-BE49-F238E27FC236}">
                  <a16:creationId xmlns:a16="http://schemas.microsoft.com/office/drawing/2014/main" id="{A0B4A428-8D26-441C-801F-FD57BEA0B504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7666;p67">
              <a:extLst>
                <a:ext uri="{FF2B5EF4-FFF2-40B4-BE49-F238E27FC236}">
                  <a16:creationId xmlns:a16="http://schemas.microsoft.com/office/drawing/2014/main" id="{7E379341-014D-4C5E-A8BA-A75EF25B8232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" name="Rettangolo 49">
            <a:extLst>
              <a:ext uri="{FF2B5EF4-FFF2-40B4-BE49-F238E27FC236}">
                <a16:creationId xmlns:a16="http://schemas.microsoft.com/office/drawing/2014/main" id="{91412E43-2764-427B-B182-7CE1A32DA671}"/>
              </a:ext>
            </a:extLst>
          </p:cNvPr>
          <p:cNvSpPr/>
          <p:nvPr/>
        </p:nvSpPr>
        <p:spPr>
          <a:xfrm>
            <a:off x="526612" y="3407454"/>
            <a:ext cx="721519" cy="1426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A9C04A05-C6EE-4D78-9B7F-2A5524CBF362}"/>
              </a:ext>
            </a:extLst>
          </p:cNvPr>
          <p:cNvSpPr/>
          <p:nvPr/>
        </p:nvSpPr>
        <p:spPr>
          <a:xfrm>
            <a:off x="597377" y="3839573"/>
            <a:ext cx="721519" cy="1426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7E4247C7-B564-4FB4-A6E2-63E1C5862B65}"/>
              </a:ext>
            </a:extLst>
          </p:cNvPr>
          <p:cNvSpPr/>
          <p:nvPr/>
        </p:nvSpPr>
        <p:spPr>
          <a:xfrm>
            <a:off x="597377" y="3393512"/>
            <a:ext cx="143963" cy="57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650555FA-5AF7-49C5-BE8E-BEF77B392BEC}"/>
              </a:ext>
            </a:extLst>
          </p:cNvPr>
          <p:cNvSpPr/>
          <p:nvPr/>
        </p:nvSpPr>
        <p:spPr>
          <a:xfrm>
            <a:off x="1133158" y="3393512"/>
            <a:ext cx="185738" cy="57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C6F8DA63-D694-4CF7-9542-4F6F43BD1AB3}"/>
              </a:ext>
            </a:extLst>
          </p:cNvPr>
          <p:cNvCxnSpPr>
            <a:cxnSpLocks/>
          </p:cNvCxnSpPr>
          <p:nvPr/>
        </p:nvCxnSpPr>
        <p:spPr>
          <a:xfrm>
            <a:off x="937204" y="3616826"/>
            <a:ext cx="0" cy="144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oogle Shape;10100;p72">
            <a:extLst>
              <a:ext uri="{FF2B5EF4-FFF2-40B4-BE49-F238E27FC236}">
                <a16:creationId xmlns:a16="http://schemas.microsoft.com/office/drawing/2014/main" id="{CB9FB5F7-CC71-4D7A-BE54-3A2339C3FAF2}"/>
              </a:ext>
            </a:extLst>
          </p:cNvPr>
          <p:cNvGrpSpPr/>
          <p:nvPr/>
        </p:nvGrpSpPr>
        <p:grpSpPr>
          <a:xfrm>
            <a:off x="5099877" y="2050293"/>
            <a:ext cx="456308" cy="449325"/>
            <a:chOff x="-17170750" y="4058800"/>
            <a:chExt cx="308775" cy="304050"/>
          </a:xfrm>
          <a:solidFill>
            <a:schemeClr val="accent5"/>
          </a:solidFill>
        </p:grpSpPr>
        <p:sp>
          <p:nvSpPr>
            <p:cNvPr id="60" name="Google Shape;10101;p72">
              <a:extLst>
                <a:ext uri="{FF2B5EF4-FFF2-40B4-BE49-F238E27FC236}">
                  <a16:creationId xmlns:a16="http://schemas.microsoft.com/office/drawing/2014/main" id="{094A00D4-E505-4A4C-AAB3-E24FAA36CEC1}"/>
                </a:ext>
              </a:extLst>
            </p:cNvPr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102;p72">
              <a:extLst>
                <a:ext uri="{FF2B5EF4-FFF2-40B4-BE49-F238E27FC236}">
                  <a16:creationId xmlns:a16="http://schemas.microsoft.com/office/drawing/2014/main" id="{81E997A4-E395-4314-B733-7861B7B21BA5}"/>
                </a:ext>
              </a:extLst>
            </p:cNvPr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103;p72">
              <a:extLst>
                <a:ext uri="{FF2B5EF4-FFF2-40B4-BE49-F238E27FC236}">
                  <a16:creationId xmlns:a16="http://schemas.microsoft.com/office/drawing/2014/main" id="{71BA7C75-9F9A-4B78-A4C3-B7378D80AFF4}"/>
                </a:ext>
              </a:extLst>
            </p:cNvPr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104;p72">
              <a:extLst>
                <a:ext uri="{FF2B5EF4-FFF2-40B4-BE49-F238E27FC236}">
                  <a16:creationId xmlns:a16="http://schemas.microsoft.com/office/drawing/2014/main" id="{11E6A218-FD68-476F-810C-EBE0CB6EE143}"/>
                </a:ext>
              </a:extLst>
            </p:cNvPr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105;p72">
              <a:extLst>
                <a:ext uri="{FF2B5EF4-FFF2-40B4-BE49-F238E27FC236}">
                  <a16:creationId xmlns:a16="http://schemas.microsoft.com/office/drawing/2014/main" id="{757F1E71-D02D-465A-AC09-EBFA9FF5AB30}"/>
                </a:ext>
              </a:extLst>
            </p:cNvPr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106;p72">
              <a:extLst>
                <a:ext uri="{FF2B5EF4-FFF2-40B4-BE49-F238E27FC236}">
                  <a16:creationId xmlns:a16="http://schemas.microsoft.com/office/drawing/2014/main" id="{71145D32-2730-4DF6-BF46-CC72889B64E9}"/>
                </a:ext>
              </a:extLst>
            </p:cNvPr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107;p72">
              <a:extLst>
                <a:ext uri="{FF2B5EF4-FFF2-40B4-BE49-F238E27FC236}">
                  <a16:creationId xmlns:a16="http://schemas.microsoft.com/office/drawing/2014/main" id="{EF3A26F2-4AE0-4989-A758-1DB0A0820DF8}"/>
                </a:ext>
              </a:extLst>
            </p:cNvPr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108;p72">
              <a:extLst>
                <a:ext uri="{FF2B5EF4-FFF2-40B4-BE49-F238E27FC236}">
                  <a16:creationId xmlns:a16="http://schemas.microsoft.com/office/drawing/2014/main" id="{67D53A19-8764-4A64-BEE0-9733C7A0F089}"/>
                </a:ext>
              </a:extLst>
            </p:cNvPr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109;p72">
              <a:extLst>
                <a:ext uri="{FF2B5EF4-FFF2-40B4-BE49-F238E27FC236}">
                  <a16:creationId xmlns:a16="http://schemas.microsoft.com/office/drawing/2014/main" id="{CE148197-37DD-43EE-BEAF-C3C4F4F30589}"/>
                </a:ext>
              </a:extLst>
            </p:cNvPr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110;p72">
              <a:extLst>
                <a:ext uri="{FF2B5EF4-FFF2-40B4-BE49-F238E27FC236}">
                  <a16:creationId xmlns:a16="http://schemas.microsoft.com/office/drawing/2014/main" id="{CD5D3D63-EF0D-4180-91BE-4E15857593F5}"/>
                </a:ext>
              </a:extLst>
            </p:cNvPr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111;p72">
              <a:extLst>
                <a:ext uri="{FF2B5EF4-FFF2-40B4-BE49-F238E27FC236}">
                  <a16:creationId xmlns:a16="http://schemas.microsoft.com/office/drawing/2014/main" id="{A0F5300E-C3D1-4A69-B39F-C966ACD65832}"/>
                </a:ext>
              </a:extLst>
            </p:cNvPr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112;p72">
              <a:extLst>
                <a:ext uri="{FF2B5EF4-FFF2-40B4-BE49-F238E27FC236}">
                  <a16:creationId xmlns:a16="http://schemas.microsoft.com/office/drawing/2014/main" id="{46A1E63C-5B11-4B57-845D-B06FF1D23137}"/>
                </a:ext>
              </a:extLst>
            </p:cNvPr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113;p72">
              <a:extLst>
                <a:ext uri="{FF2B5EF4-FFF2-40B4-BE49-F238E27FC236}">
                  <a16:creationId xmlns:a16="http://schemas.microsoft.com/office/drawing/2014/main" id="{13A75E58-FE96-4073-8599-58CBAC88448B}"/>
                </a:ext>
              </a:extLst>
            </p:cNvPr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114;p72">
              <a:extLst>
                <a:ext uri="{FF2B5EF4-FFF2-40B4-BE49-F238E27FC236}">
                  <a16:creationId xmlns:a16="http://schemas.microsoft.com/office/drawing/2014/main" id="{29753DAA-9496-41F5-888F-5A707A4CC661}"/>
                </a:ext>
              </a:extLst>
            </p:cNvPr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115;p72">
              <a:extLst>
                <a:ext uri="{FF2B5EF4-FFF2-40B4-BE49-F238E27FC236}">
                  <a16:creationId xmlns:a16="http://schemas.microsoft.com/office/drawing/2014/main" id="{AE68C135-EA4D-4679-AB87-9B78BA7FC09A}"/>
                </a:ext>
              </a:extLst>
            </p:cNvPr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116;p72">
              <a:extLst>
                <a:ext uri="{FF2B5EF4-FFF2-40B4-BE49-F238E27FC236}">
                  <a16:creationId xmlns:a16="http://schemas.microsoft.com/office/drawing/2014/main" id="{2BB1896F-1F12-4687-9673-8C85AC7701E9}"/>
                </a:ext>
              </a:extLst>
            </p:cNvPr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117;p72">
              <a:extLst>
                <a:ext uri="{FF2B5EF4-FFF2-40B4-BE49-F238E27FC236}">
                  <a16:creationId xmlns:a16="http://schemas.microsoft.com/office/drawing/2014/main" id="{EEC3F75D-669B-41A2-8C61-FDD3F88B65B0}"/>
                </a:ext>
              </a:extLst>
            </p:cNvPr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ttangolo 5">
            <a:extLst>
              <a:ext uri="{FF2B5EF4-FFF2-40B4-BE49-F238E27FC236}">
                <a16:creationId xmlns:a16="http://schemas.microsoft.com/office/drawing/2014/main" id="{A51B164C-058D-4FD7-9537-91089A28D412}"/>
              </a:ext>
            </a:extLst>
          </p:cNvPr>
          <p:cNvSpPr/>
          <p:nvPr/>
        </p:nvSpPr>
        <p:spPr>
          <a:xfrm>
            <a:off x="868081" y="3436831"/>
            <a:ext cx="306651" cy="38462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CE03E29-4076-414C-8250-4009811BE16B}"/>
              </a:ext>
            </a:extLst>
          </p:cNvPr>
          <p:cNvSpPr/>
          <p:nvPr/>
        </p:nvSpPr>
        <p:spPr>
          <a:xfrm>
            <a:off x="913150" y="3476161"/>
            <a:ext cx="220008" cy="3062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noFill/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E129B304-EEE4-4BBE-B1EA-7161CD553845}"/>
              </a:ext>
            </a:extLst>
          </p:cNvPr>
          <p:cNvCxnSpPr>
            <a:cxnSpLocks/>
            <a:stCxn id="7" idx="0"/>
            <a:endCxn id="7" idx="2"/>
          </p:cNvCxnSpPr>
          <p:nvPr/>
        </p:nvCxnSpPr>
        <p:spPr>
          <a:xfrm>
            <a:off x="1023154" y="3476161"/>
            <a:ext cx="0" cy="3062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C74598B0-FCA7-4FD2-AC6F-1256E9303963}"/>
              </a:ext>
            </a:extLst>
          </p:cNvPr>
          <p:cNvCxnSpPr>
            <a:cxnSpLocks/>
          </p:cNvCxnSpPr>
          <p:nvPr/>
        </p:nvCxnSpPr>
        <p:spPr>
          <a:xfrm>
            <a:off x="916908" y="3630836"/>
            <a:ext cx="22000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B9E95C02-6A02-4944-A8DE-8FF85134D6E7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37614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p43"/>
          <p:cNvSpPr txBox="1">
            <a:spLocks noGrp="1"/>
          </p:cNvSpPr>
          <p:nvPr>
            <p:ph type="title"/>
          </p:nvPr>
        </p:nvSpPr>
        <p:spPr>
          <a:xfrm>
            <a:off x="720000" y="570550"/>
            <a:ext cx="5787956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Consumo di corrente (teorico)</a:t>
            </a:r>
            <a:endParaRPr/>
          </a:p>
        </p:txBody>
      </p:sp>
      <p:sp>
        <p:nvSpPr>
          <p:cNvPr id="2459" name="Google Shape;2459;p43"/>
          <p:cNvSpPr/>
          <p:nvPr/>
        </p:nvSpPr>
        <p:spPr>
          <a:xfrm>
            <a:off x="5523144" y="1466625"/>
            <a:ext cx="1660800" cy="166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0,06mA</a:t>
            </a:r>
            <a:endParaRPr sz="1800"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0" name="Google Shape;2460;p43"/>
          <p:cNvSpPr/>
          <p:nvPr/>
        </p:nvSpPr>
        <p:spPr>
          <a:xfrm rot="-5400000">
            <a:off x="5522858" y="1466787"/>
            <a:ext cx="1660800" cy="1660800"/>
          </a:xfrm>
          <a:prstGeom prst="blockArc">
            <a:avLst>
              <a:gd name="adj1" fmla="val 21418902"/>
              <a:gd name="adj2" fmla="val 21475524"/>
              <a:gd name="adj3" fmla="val 162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43"/>
          <p:cNvSpPr/>
          <p:nvPr/>
        </p:nvSpPr>
        <p:spPr>
          <a:xfrm>
            <a:off x="1960336" y="1466550"/>
            <a:ext cx="1660800" cy="166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510mA</a:t>
            </a:r>
            <a:endParaRPr sz="2400"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2" name="Google Shape;2462;p43"/>
          <p:cNvSpPr/>
          <p:nvPr/>
        </p:nvSpPr>
        <p:spPr>
          <a:xfrm rot="-5400000">
            <a:off x="1960050" y="1466712"/>
            <a:ext cx="1660800" cy="1660800"/>
          </a:xfrm>
          <a:prstGeom prst="blockArc">
            <a:avLst>
              <a:gd name="adj1" fmla="val 21502244"/>
              <a:gd name="adj2" fmla="val 21475524"/>
              <a:gd name="adj3" fmla="val 162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43"/>
          <p:cNvSpPr txBox="1"/>
          <p:nvPr/>
        </p:nvSpPr>
        <p:spPr>
          <a:xfrm>
            <a:off x="2110650" y="3563700"/>
            <a:ext cx="13602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No sleep</a:t>
            </a:r>
            <a:endParaRPr sz="2000" b="1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4" name="Google Shape;2464;p43"/>
          <p:cNvSpPr txBox="1"/>
          <p:nvPr/>
        </p:nvSpPr>
        <p:spPr>
          <a:xfrm>
            <a:off x="1485750" y="4031868"/>
            <a:ext cx="2609400" cy="9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Senza utilizzare strategie deep sleep, ogni dispositivo alimentato a batteria rimarrebbe attivo per 47 ore continue.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5" name="Google Shape;2465;p43"/>
          <p:cNvSpPr txBox="1"/>
          <p:nvPr/>
        </p:nvSpPr>
        <p:spPr>
          <a:xfrm>
            <a:off x="5673475" y="3563700"/>
            <a:ext cx="13602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Deep sleep</a:t>
            </a:r>
            <a:endParaRPr sz="20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6" name="Google Shape;2466;p43"/>
          <p:cNvSpPr txBox="1"/>
          <p:nvPr/>
        </p:nvSpPr>
        <p:spPr>
          <a:xfrm>
            <a:off x="5072475" y="4031868"/>
            <a:ext cx="2562300" cy="733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Utilizzando strategie deep sleep, </a:t>
            </a:r>
            <a:r>
              <a:rPr lang="it-I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il sistema potrebbe in linea teorica rimanere attivo per 30 anni circa.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867A7E5-9352-4D3C-A41D-D151D2A92968}"/>
              </a:ext>
            </a:extLst>
          </p:cNvPr>
          <p:cNvSpPr txBox="1"/>
          <p:nvPr/>
        </p:nvSpPr>
        <p:spPr>
          <a:xfrm>
            <a:off x="8867962" y="48613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accent5"/>
                </a:solidFill>
                <a:latin typeface="Monserrat"/>
              </a:rPr>
              <a:t>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national politics thesis by Slidesgo">
  <a:themeElements>
    <a:clrScheme name="Simple Light">
      <a:dk1>
        <a:srgbClr val="2B2D42"/>
      </a:dk1>
      <a:lt1>
        <a:srgbClr val="EDF2F4"/>
      </a:lt1>
      <a:dk2>
        <a:srgbClr val="FFFFFF"/>
      </a:dk2>
      <a:lt2>
        <a:srgbClr val="7E899C"/>
      </a:lt2>
      <a:accent1>
        <a:srgbClr val="2B2D42"/>
      </a:accent1>
      <a:accent2>
        <a:srgbClr val="EDF2F4"/>
      </a:accent2>
      <a:accent3>
        <a:srgbClr val="E06666"/>
      </a:accent3>
      <a:accent4>
        <a:srgbClr val="2B2D42"/>
      </a:accent4>
      <a:accent5>
        <a:srgbClr val="E06666"/>
      </a:accent5>
      <a:accent6>
        <a:srgbClr val="7E899C"/>
      </a:accent6>
      <a:hlink>
        <a:srgbClr val="2B2D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International politics thesis by Slidesgo">
  <a:themeElements>
    <a:clrScheme name="Simple Light">
      <a:dk1>
        <a:srgbClr val="2B2D42"/>
      </a:dk1>
      <a:lt1>
        <a:srgbClr val="EDF2F4"/>
      </a:lt1>
      <a:dk2>
        <a:srgbClr val="FFFFFF"/>
      </a:dk2>
      <a:lt2>
        <a:srgbClr val="7E899C"/>
      </a:lt2>
      <a:accent1>
        <a:srgbClr val="2B2D42"/>
      </a:accent1>
      <a:accent2>
        <a:srgbClr val="EDF2F4"/>
      </a:accent2>
      <a:accent3>
        <a:srgbClr val="E06666"/>
      </a:accent3>
      <a:accent4>
        <a:srgbClr val="2B2D42"/>
      </a:accent4>
      <a:accent5>
        <a:srgbClr val="E06666"/>
      </a:accent5>
      <a:accent6>
        <a:srgbClr val="7E899C"/>
      </a:accent6>
      <a:hlink>
        <a:srgbClr val="2B2D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439FD9BC0A3254DA0E97BB5B9DEF17E" ma:contentTypeVersion="7" ma:contentTypeDescription="Creare un nuovo documento." ma:contentTypeScope="" ma:versionID="7cfac338a3039c78656874a9ff322a58">
  <xsd:schema xmlns:xsd="http://www.w3.org/2001/XMLSchema" xmlns:xs="http://www.w3.org/2001/XMLSchema" xmlns:p="http://schemas.microsoft.com/office/2006/metadata/properties" xmlns:ns3="ad47f6dc-7f5f-4247-9634-836912b1aa2f" xmlns:ns4="6bca59d2-257c-46a3-8439-ffffbfbea530" targetNamespace="http://schemas.microsoft.com/office/2006/metadata/properties" ma:root="true" ma:fieldsID="85c9f2af1e15bf94ae84a53e5aae790b" ns3:_="" ns4:_="">
    <xsd:import namespace="ad47f6dc-7f5f-4247-9634-836912b1aa2f"/>
    <xsd:import namespace="6bca59d2-257c-46a3-8439-ffffbfbea5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7f6dc-7f5f-4247-9634-836912b1a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ca59d2-257c-46a3-8439-ffffbfbea53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DAA08C1-40B5-4A79-961B-BB6D86609E19}">
  <ds:schemaRefs>
    <ds:schemaRef ds:uri="6bca59d2-257c-46a3-8439-ffffbfbea530"/>
    <ds:schemaRef ds:uri="ad47f6dc-7f5f-4247-9634-836912b1aa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B5E3005-A540-463D-833C-C9B0B5D50C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85AA11-7B78-4E6D-B319-629052092C91}">
  <ds:schemaRefs>
    <ds:schemaRef ds:uri="http://schemas.microsoft.com/office/2006/documentManagement/types"/>
    <ds:schemaRef ds:uri="6bca59d2-257c-46a3-8439-ffffbfbea530"/>
    <ds:schemaRef ds:uri="http://purl.org/dc/terms/"/>
    <ds:schemaRef ds:uri="ad47f6dc-7f5f-4247-9634-836912b1aa2f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407</Words>
  <Application>Microsoft Office PowerPoint</Application>
  <PresentationFormat>Presentazione su schermo (16:9)</PresentationFormat>
  <Paragraphs>81</Paragraphs>
  <Slides>19</Slides>
  <Notes>11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19</vt:i4>
      </vt:variant>
    </vt:vector>
  </HeadingPairs>
  <TitlesOfParts>
    <vt:vector size="28" baseType="lpstr">
      <vt:lpstr>Monserrat</vt:lpstr>
      <vt:lpstr>Arial</vt:lpstr>
      <vt:lpstr>Montserrat</vt:lpstr>
      <vt:lpstr>Open Sans</vt:lpstr>
      <vt:lpstr>Roboto Condensed Light</vt:lpstr>
      <vt:lpstr>Oswald</vt:lpstr>
      <vt:lpstr>Oswald Regular</vt:lpstr>
      <vt:lpstr>International politics thesis by Slidesgo</vt:lpstr>
      <vt:lpstr>1_International politics thesis by Slidesgo</vt:lpstr>
      <vt:lpstr>PUB TEMPERATURE MONITORING</vt:lpstr>
      <vt:lpstr>Obiettivi</vt:lpstr>
      <vt:lpstr>Struttura del sistema</vt:lpstr>
      <vt:lpstr>MQTT</vt:lpstr>
      <vt:lpstr>Fase di discovery</vt:lpstr>
      <vt:lpstr>Controllo dispositivo acceso</vt:lpstr>
      <vt:lpstr>Controllo previsioni meteo</vt:lpstr>
      <vt:lpstr>Risparmio energia</vt:lpstr>
      <vt:lpstr>Consumo di corrente (teorico)</vt:lpstr>
      <vt:lpstr>Interazione: Web APP</vt:lpstr>
      <vt:lpstr>Interazione: Telegram</vt:lpstr>
      <vt:lpstr>Dimostrazione</vt:lpstr>
      <vt:lpstr>Dimostrazione</vt:lpstr>
      <vt:lpstr>Dimostrazione</vt:lpstr>
      <vt:lpstr>Dimostrazione</vt:lpstr>
      <vt:lpstr>Dimostrazione</vt:lpstr>
      <vt:lpstr>Dimostrazione</vt:lpstr>
      <vt:lpstr>Conclusioni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 TEMPERATURE MONITORING</dc:title>
  <dc:creator>Davide Rendina</dc:creator>
  <cp:lastModifiedBy>d.rendina2@campus.unimib.it</cp:lastModifiedBy>
  <cp:revision>11</cp:revision>
  <dcterms:modified xsi:type="dcterms:W3CDTF">2021-06-20T21:33:20Z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0x010100D439FD9BC0A3254DA0E97BB5B9DEF17E</vt:lpwstr>
  </property>
</Properties>
</file>